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357" r:id="rId3"/>
    <p:sldId id="356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54" r:id="rId46"/>
    <p:sldId id="298" r:id="rId47"/>
    <p:sldId id="355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6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2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9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8.xml"/><Relationship Id="rId12" Type="http://schemas.openxmlformats.org/officeDocument/2006/relationships/slide" Target="slide10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1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2.xml"/><Relationship Id="rId11" Type="http://schemas.openxmlformats.org/officeDocument/2006/relationships/slide" Target="slide4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9.xml"/><Relationship Id="rId15" Type="http://schemas.openxmlformats.org/officeDocument/2006/relationships/slide" Target="slide43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4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2.xml"/><Relationship Id="rId9" Type="http://schemas.openxmlformats.org/officeDocument/2006/relationships/slide" Target="slide90.xml"/><Relationship Id="rId14" Type="http://schemas.openxmlformats.org/officeDocument/2006/relationships/slide" Target="slide42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5.xml"/><Relationship Id="rId3" Type="http://schemas.openxmlformats.org/officeDocument/2006/relationships/hyperlink" Target="ovf(clear())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18" Type="http://schemas.openxmlformats.org/officeDocument/2006/relationships/image" Target="../media/image56.png"/><Relationship Id="rId26" Type="http://schemas.openxmlformats.org/officeDocument/2006/relationships/image" Target="../media/image114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1.pn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4.png"/><Relationship Id="rId24" Type="http://schemas.openxmlformats.org/officeDocument/2006/relationships/image" Target="../media/image45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4.png"/><Relationship Id="rId18" Type="http://schemas.openxmlformats.org/officeDocument/2006/relationships/image" Target="../media/image6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23.png"/><Relationship Id="rId12" Type="http://schemas.openxmlformats.org/officeDocument/2006/relationships/image" Target="../media/image943.png"/><Relationship Id="rId17" Type="http://schemas.openxmlformats.org/officeDocument/2006/relationships/image" Target="../media/image133.png"/><Relationship Id="rId2" Type="http://schemas.openxmlformats.org/officeDocument/2006/relationships/slide" Target="slide1.xml"/><Relationship Id="rId16" Type="http://schemas.openxmlformats.org/officeDocument/2006/relationships/image" Target="../media/image5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502.png"/><Relationship Id="rId5" Type="http://schemas.openxmlformats.org/officeDocument/2006/relationships/image" Target="../media/image527.png"/><Relationship Id="rId15" Type="http://schemas.openxmlformats.org/officeDocument/2006/relationships/image" Target="../media/image340.png"/><Relationship Id="rId10" Type="http://schemas.openxmlformats.org/officeDocument/2006/relationships/image" Target="../media/image400.png"/><Relationship Id="rId19" Type="http://schemas.openxmlformats.org/officeDocument/2006/relationships/image" Target="../media/image922.png"/><Relationship Id="rId4" Type="http://schemas.openxmlformats.org/officeDocument/2006/relationships/image" Target="../media/image526.png"/><Relationship Id="rId9" Type="http://schemas.openxmlformats.org/officeDocument/2006/relationships/image" Target="../media/image60.png"/><Relationship Id="rId14" Type="http://schemas.openxmlformats.org/officeDocument/2006/relationships/image" Target="../media/image553.png"/><Relationship Id="rId22" Type="http://schemas.openxmlformats.org/officeDocument/2006/relationships/image" Target="../media/image2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13" Type="http://schemas.openxmlformats.org/officeDocument/2006/relationships/image" Target="../media/image81.png"/><Relationship Id="rId18" Type="http://schemas.openxmlformats.org/officeDocument/2006/relationships/image" Target="../media/image546.png"/><Relationship Id="rId26" Type="http://schemas.openxmlformats.org/officeDocument/2006/relationships/image" Target="../media/image45.png"/><Relationship Id="rId3" Type="http://schemas.openxmlformats.org/officeDocument/2006/relationships/slide" Target="slide1.xml"/><Relationship Id="rId21" Type="http://schemas.openxmlformats.org/officeDocument/2006/relationships/image" Target="../media/image973.png"/><Relationship Id="rId7" Type="http://schemas.openxmlformats.org/officeDocument/2006/relationships/slide" Target="slide4.xml"/><Relationship Id="rId12" Type="http://schemas.openxmlformats.org/officeDocument/2006/relationships/image" Target="../media/image916.png"/><Relationship Id="rId17" Type="http://schemas.openxmlformats.org/officeDocument/2006/relationships/image" Target="../media/image31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11" Type="http://schemas.openxmlformats.org/officeDocument/2006/relationships/image" Target="../media/image36.png"/><Relationship Id="rId24" Type="http://schemas.openxmlformats.org/officeDocument/2006/relationships/image" Target="../media/image21.png"/><Relationship Id="rId5" Type="http://schemas.openxmlformats.org/officeDocument/2006/relationships/image" Target="../media/image337.png"/><Relationship Id="rId15" Type="http://schemas.openxmlformats.org/officeDocument/2006/relationships/image" Target="../media/image676.png"/><Relationship Id="rId23" Type="http://schemas.openxmlformats.org/officeDocument/2006/relationships/image" Target="../media/image530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972.png"/><Relationship Id="rId14" Type="http://schemas.openxmlformats.org/officeDocument/2006/relationships/image" Target="../media/image509.png"/><Relationship Id="rId22" Type="http://schemas.openxmlformats.org/officeDocument/2006/relationships/image" Target="../media/image503.png"/><Relationship Id="rId27" Type="http://schemas.openxmlformats.org/officeDocument/2006/relationships/image" Target="../media/image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slide" Target="slide21.xml"/><Relationship Id="rId26" Type="http://schemas.openxmlformats.org/officeDocument/2006/relationships/image" Target="../media/image125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slide" Target="slide30.xml"/><Relationship Id="rId2" Type="http://schemas.openxmlformats.org/officeDocument/2006/relationships/slide" Target="slide14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slide" Target="slide22.xml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26.png"/><Relationship Id="rId40" Type="http://schemas.openxmlformats.org/officeDocument/2006/relationships/image" Target="../media/image44.png"/><Relationship Id="rId5" Type="http://schemas.openxmlformats.org/officeDocument/2006/relationships/slide" Target="slide26.xml"/><Relationship Id="rId15" Type="http://schemas.openxmlformats.org/officeDocument/2006/relationships/image" Target="../media/image2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slide" Target="slide20.xml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slide" Target="slide19.xml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slide" Target="slide12.xml"/><Relationship Id="rId3" Type="http://schemas.openxmlformats.org/officeDocument/2006/relationships/slide" Target="slide25.xml"/><Relationship Id="rId12" Type="http://schemas.openxmlformats.org/officeDocument/2006/relationships/slide" Target="slide13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21.png"/><Relationship Id="rId2" Type="http://schemas.openxmlformats.org/officeDocument/2006/relationships/slide" Target="slide1.xml"/><Relationship Id="rId16" Type="http://schemas.openxmlformats.org/officeDocument/2006/relationships/image" Target="../media/image14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6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slide" Target="slide1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45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44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1.png"/><Relationship Id="rId22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slide" Target="slide1.xml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slide" Target="slide23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4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44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26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6.png"/><Relationship Id="rId21" Type="http://schemas.openxmlformats.org/officeDocument/2006/relationships/image" Target="../media/image199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1.png"/><Relationship Id="rId17" Type="http://schemas.openxmlformats.org/officeDocument/2006/relationships/image" Target="../media/image19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19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9.xml"/><Relationship Id="rId11" Type="http://schemas.openxmlformats.org/officeDocument/2006/relationships/image" Target="../media/image191.png"/><Relationship Id="rId24" Type="http://schemas.openxmlformats.org/officeDocument/2006/relationships/image" Target="../media/image44.png"/><Relationship Id="rId5" Type="http://schemas.openxmlformats.org/officeDocument/2006/relationships/slide" Target="slide24.xml"/><Relationship Id="rId15" Type="http://schemas.openxmlformats.org/officeDocument/2006/relationships/image" Target="../media/image194.png"/><Relationship Id="rId23" Type="http://schemas.openxmlformats.org/officeDocument/2006/relationships/image" Target="../media/image137.png"/><Relationship Id="rId10" Type="http://schemas.openxmlformats.org/officeDocument/2006/relationships/slide" Target="slide28.xml"/><Relationship Id="rId19" Type="http://schemas.openxmlformats.org/officeDocument/2006/relationships/image" Target="../media/image198.png"/><Relationship Id="rId4" Type="http://schemas.openxmlformats.org/officeDocument/2006/relationships/image" Target="../media/image130.png"/><Relationship Id="rId9" Type="http://schemas.openxmlformats.org/officeDocument/2006/relationships/slide" Target="slide15.xml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21.png"/><Relationship Id="rId3" Type="http://schemas.openxmlformats.org/officeDocument/2006/relationships/image" Target="../media/image26.png"/><Relationship Id="rId7" Type="http://schemas.openxmlformats.org/officeDocument/2006/relationships/image" Target="../media/image203.png"/><Relationship Id="rId12" Type="http://schemas.openxmlformats.org/officeDocument/2006/relationships/image" Target="../media/image164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163.png"/><Relationship Id="rId5" Type="http://schemas.openxmlformats.org/officeDocument/2006/relationships/image" Target="../media/image201.png"/><Relationship Id="rId15" Type="http://schemas.openxmlformats.org/officeDocument/2006/relationships/image" Target="../media/image169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44.png"/><Relationship Id="rId10" Type="http://schemas.openxmlformats.org/officeDocument/2006/relationships/image" Target="../media/image213.png"/><Relationship Id="rId4" Type="http://schemas.openxmlformats.org/officeDocument/2006/relationships/image" Target="../media/image123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39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8.xml"/><Relationship Id="rId12" Type="http://schemas.openxmlformats.org/officeDocument/2006/relationships/slide" Target="slide10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1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2.xml"/><Relationship Id="rId11" Type="http://schemas.openxmlformats.org/officeDocument/2006/relationships/slide" Target="slide4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9.xml"/><Relationship Id="rId15" Type="http://schemas.openxmlformats.org/officeDocument/2006/relationships/slide" Target="slide43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4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2.xml"/><Relationship Id="rId9" Type="http://schemas.openxmlformats.org/officeDocument/2006/relationships/slide" Target="slide90.xml"/><Relationship Id="rId14" Type="http://schemas.openxmlformats.org/officeDocument/2006/relationships/slide" Target="slide42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5.xml"/><Relationship Id="rId3" Type="http://schemas.openxmlformats.org/officeDocument/2006/relationships/hyperlink" Target="ovf(clear())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37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18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35.png"/><Relationship Id="rId5" Type="http://schemas.openxmlformats.org/officeDocument/2006/relationships/image" Target="../media/image221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45.png"/><Relationship Id="rId4" Type="http://schemas.openxmlformats.org/officeDocument/2006/relationships/image" Target="../media/image220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68.png"/><Relationship Id="rId18" Type="http://schemas.openxmlformats.org/officeDocument/2006/relationships/image" Target="../media/image254.png"/><Relationship Id="rId3" Type="http://schemas.openxmlformats.org/officeDocument/2006/relationships/image" Target="../media/image2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slide" Target="slide1.xml"/><Relationship Id="rId16" Type="http://schemas.openxmlformats.org/officeDocument/2006/relationships/image" Target="../media/image25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10" Type="http://schemas.openxmlformats.org/officeDocument/2006/relationships/image" Target="../media/image247.png"/><Relationship Id="rId19" Type="http://schemas.openxmlformats.org/officeDocument/2006/relationships/image" Target="../media/image44.png"/><Relationship Id="rId4" Type="http://schemas.openxmlformats.org/officeDocument/2006/relationships/image" Target="../media/image208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6.png"/><Relationship Id="rId7" Type="http://schemas.openxmlformats.org/officeDocument/2006/relationships/image" Target="../media/image2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45.png"/><Relationship Id="rId5" Type="http://schemas.openxmlformats.org/officeDocument/2006/relationships/image" Target="../media/image255.png"/><Relationship Id="rId10" Type="http://schemas.openxmlformats.org/officeDocument/2006/relationships/image" Target="../media/image44.png"/><Relationship Id="rId4" Type="http://schemas.openxmlformats.org/officeDocument/2006/relationships/image" Target="../media/image179.png"/><Relationship Id="rId9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3" Type="http://schemas.openxmlformats.org/officeDocument/2006/relationships/image" Target="../media/image26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195.png"/><Relationship Id="rId5" Type="http://schemas.openxmlformats.org/officeDocument/2006/relationships/image" Target="../media/image259.png"/><Relationship Id="rId15" Type="http://schemas.openxmlformats.org/officeDocument/2006/relationships/image" Target="../media/image45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8.png"/><Relationship Id="rId18" Type="http://schemas.openxmlformats.org/officeDocument/2006/relationships/image" Target="../media/image272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201.png"/><Relationship Id="rId12" Type="http://schemas.openxmlformats.org/officeDocument/2006/relationships/image" Target="../media/image267.png"/><Relationship Id="rId17" Type="http://schemas.openxmlformats.org/officeDocument/2006/relationships/image" Target="../media/image248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129.png"/><Relationship Id="rId5" Type="http://schemas.openxmlformats.org/officeDocument/2006/relationships/image" Target="../media/image215.png"/><Relationship Id="rId15" Type="http://schemas.openxmlformats.org/officeDocument/2006/relationships/image" Target="../media/image270.png"/><Relationship Id="rId10" Type="http://schemas.openxmlformats.org/officeDocument/2006/relationships/image" Target="../media/image128.png"/><Relationship Id="rId19" Type="http://schemas.openxmlformats.org/officeDocument/2006/relationships/image" Target="../media/image273.png"/><Relationship Id="rId4" Type="http://schemas.openxmlformats.org/officeDocument/2006/relationships/image" Target="../media/image26.png"/><Relationship Id="rId9" Type="http://schemas.openxmlformats.org/officeDocument/2006/relationships/image" Target="../media/image121.png"/><Relationship Id="rId14" Type="http://schemas.openxmlformats.org/officeDocument/2006/relationships/image" Target="../media/image2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6.png"/><Relationship Id="rId7" Type="http://schemas.openxmlformats.org/officeDocument/2006/relationships/image" Target="../media/image275.png"/><Relationship Id="rId12" Type="http://schemas.openxmlformats.org/officeDocument/2006/relationships/image" Target="../media/image143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0.png"/><Relationship Id="rId10" Type="http://schemas.openxmlformats.org/officeDocument/2006/relationships/image" Target="../media/image64.png"/><Relationship Id="rId4" Type="http://schemas.openxmlformats.org/officeDocument/2006/relationships/image" Target="../media/image261.png"/><Relationship Id="rId9" Type="http://schemas.openxmlformats.org/officeDocument/2006/relationships/image" Target="../media/image125.png"/><Relationship Id="rId14" Type="http://schemas.openxmlformats.org/officeDocument/2006/relationships/image" Target="../media/image2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6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44.png"/><Relationship Id="rId10" Type="http://schemas.openxmlformats.org/officeDocument/2006/relationships/image" Target="../media/image286.png"/><Relationship Id="rId4" Type="http://schemas.openxmlformats.org/officeDocument/2006/relationships/image" Target="../media/image12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2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6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191.png"/><Relationship Id="rId15" Type="http://schemas.openxmlformats.org/officeDocument/2006/relationships/image" Target="../media/image45.png"/><Relationship Id="rId10" Type="http://schemas.openxmlformats.org/officeDocument/2006/relationships/image" Target="../media/image297.png"/><Relationship Id="rId4" Type="http://schemas.openxmlformats.org/officeDocument/2006/relationships/image" Target="../media/image121.png"/><Relationship Id="rId9" Type="http://schemas.openxmlformats.org/officeDocument/2006/relationships/image" Target="../media/image296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39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8.xml"/><Relationship Id="rId12" Type="http://schemas.openxmlformats.org/officeDocument/2006/relationships/slide" Target="slide10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1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2.xml"/><Relationship Id="rId11" Type="http://schemas.openxmlformats.org/officeDocument/2006/relationships/slide" Target="slide4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9.xml"/><Relationship Id="rId15" Type="http://schemas.openxmlformats.org/officeDocument/2006/relationships/slide" Target="slide43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4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2.xml"/><Relationship Id="rId9" Type="http://schemas.openxmlformats.org/officeDocument/2006/relationships/slide" Target="slide90.xml"/><Relationship Id="rId14" Type="http://schemas.openxmlformats.org/officeDocument/2006/relationships/slide" Target="slide42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5.xml"/><Relationship Id="rId3" Type="http://schemas.openxmlformats.org/officeDocument/2006/relationships/hyperlink" Target="ovf(clear())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44.png"/><Relationship Id="rId3" Type="http://schemas.openxmlformats.org/officeDocument/2006/relationships/slide" Target="slide1.xml"/><Relationship Id="rId7" Type="http://schemas.openxmlformats.org/officeDocument/2006/relationships/image" Target="../media/image6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slide" Target="slide31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6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slide" Target="slide1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45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slide" Target="slide35.xml"/><Relationship Id="rId21" Type="http://schemas.openxmlformats.org/officeDocument/2006/relationships/image" Target="../media/image7.png"/><Relationship Id="rId7" Type="http://schemas.openxmlformats.org/officeDocument/2006/relationships/slide" Target="slide33.xml"/><Relationship Id="rId12" Type="http://schemas.openxmlformats.org/officeDocument/2006/relationships/image" Target="../media/image332.png"/><Relationship Id="rId17" Type="http://schemas.openxmlformats.org/officeDocument/2006/relationships/image" Target="../media/image36.png"/><Relationship Id="rId25" Type="http://schemas.openxmlformats.org/officeDocument/2006/relationships/image" Target="../media/image45.png"/><Relationship Id="rId2" Type="http://schemas.openxmlformats.org/officeDocument/2006/relationships/slide" Target="slide34.xml"/><Relationship Id="rId16" Type="http://schemas.openxmlformats.org/officeDocument/2006/relationships/image" Target="../media/image336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8.xml"/><Relationship Id="rId11" Type="http://schemas.openxmlformats.org/officeDocument/2006/relationships/image" Target="../media/image331.png"/><Relationship Id="rId24" Type="http://schemas.openxmlformats.org/officeDocument/2006/relationships/image" Target="../media/image44.png"/><Relationship Id="rId5" Type="http://schemas.openxmlformats.org/officeDocument/2006/relationships/slide" Target="slide37.xml"/><Relationship Id="rId15" Type="http://schemas.openxmlformats.org/officeDocument/2006/relationships/image" Target="../media/image335.png"/><Relationship Id="rId23" Type="http://schemas.openxmlformats.org/officeDocument/2006/relationships/image" Target="../media/image340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slide" Target="slide36.xml"/><Relationship Id="rId9" Type="http://schemas.openxmlformats.org/officeDocument/2006/relationships/image" Target="../media/image311.png"/><Relationship Id="rId14" Type="http://schemas.openxmlformats.org/officeDocument/2006/relationships/image" Target="../media/image334.png"/><Relationship Id="rId2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32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2.png"/><Relationship Id="rId3" Type="http://schemas.openxmlformats.org/officeDocument/2006/relationships/image" Target="../media/image26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5" Type="http://schemas.openxmlformats.org/officeDocument/2006/relationships/image" Target="../media/image356.png"/><Relationship Id="rId15" Type="http://schemas.openxmlformats.org/officeDocument/2006/relationships/image" Target="../media/image44.png"/><Relationship Id="rId10" Type="http://schemas.openxmlformats.org/officeDocument/2006/relationships/image" Target="../media/image338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slide" Target="slide69.xml"/><Relationship Id="rId21" Type="http://schemas.openxmlformats.org/officeDocument/2006/relationships/image" Target="../media/image374.png"/><Relationship Id="rId7" Type="http://schemas.openxmlformats.org/officeDocument/2006/relationships/image" Target="../media/image26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slide" Target="slide77.xml"/><Relationship Id="rId16" Type="http://schemas.openxmlformats.org/officeDocument/2006/relationships/image" Target="../media/image370.png"/><Relationship Id="rId20" Type="http://schemas.openxmlformats.org/officeDocument/2006/relationships/image" Target="../media/image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6.png"/><Relationship Id="rId24" Type="http://schemas.openxmlformats.org/officeDocument/2006/relationships/image" Target="../media/image377.png"/><Relationship Id="rId5" Type="http://schemas.openxmlformats.org/officeDocument/2006/relationships/slide" Target="slide71.xml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5.png"/><Relationship Id="rId19" Type="http://schemas.openxmlformats.org/officeDocument/2006/relationships/image" Target="../media/image373.png"/><Relationship Id="rId31" Type="http://schemas.openxmlformats.org/officeDocument/2006/relationships/image" Target="../media/image45.png"/><Relationship Id="rId4" Type="http://schemas.openxmlformats.org/officeDocument/2006/relationships/slide" Target="slide40.xml"/><Relationship Id="rId9" Type="http://schemas.openxmlformats.org/officeDocument/2006/relationships/image" Target="../media/image31.png"/><Relationship Id="rId14" Type="http://schemas.openxmlformats.org/officeDocument/2006/relationships/image" Target="../media/image15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slide" Target="slide9.xml"/><Relationship Id="rId21" Type="http://schemas.openxmlformats.org/officeDocument/2006/relationships/image" Target="../media/image39.png"/><Relationship Id="rId7" Type="http://schemas.openxmlformats.org/officeDocument/2006/relationships/slide" Target="slide5.xml"/><Relationship Id="rId12" Type="http://schemas.openxmlformats.org/officeDocument/2006/relationships/image" Target="../media/image31.png"/><Relationship Id="rId17" Type="http://schemas.openxmlformats.org/officeDocument/2006/relationships/image" Target="../media/image7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slide" Target="slide1.xml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slide" Target="slide8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8.png"/><Relationship Id="rId18" Type="http://schemas.openxmlformats.org/officeDocument/2006/relationships/image" Target="../media/image391.png"/><Relationship Id="rId3" Type="http://schemas.openxmlformats.org/officeDocument/2006/relationships/slide" Target="slide1.xml"/><Relationship Id="rId21" Type="http://schemas.openxmlformats.org/officeDocument/2006/relationships/image" Target="../media/image394.png"/><Relationship Id="rId7" Type="http://schemas.openxmlformats.org/officeDocument/2006/relationships/image" Target="../media/image384.png"/><Relationship Id="rId12" Type="http://schemas.openxmlformats.org/officeDocument/2006/relationships/image" Target="../media/image387.png"/><Relationship Id="rId17" Type="http://schemas.openxmlformats.org/officeDocument/2006/relationships/image" Target="../media/image390.png"/><Relationship Id="rId2" Type="http://schemas.openxmlformats.org/officeDocument/2006/relationships/hyperlink" Target="ovf(place(%25252522I%20have%20a%20pain%20in%20my%25252522),open(body%20parts))" TargetMode="External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11" Type="http://schemas.openxmlformats.org/officeDocument/2006/relationships/image" Target="../media/image386.png"/><Relationship Id="rId5" Type="http://schemas.openxmlformats.org/officeDocument/2006/relationships/image" Target="../media/image30.png"/><Relationship Id="rId15" Type="http://schemas.openxmlformats.org/officeDocument/2006/relationships/image" Target="../media/image31.png"/><Relationship Id="rId23" Type="http://schemas.openxmlformats.org/officeDocument/2006/relationships/image" Target="../media/image45.png"/><Relationship Id="rId10" Type="http://schemas.openxmlformats.org/officeDocument/2006/relationships/image" Target="../media/image85.png"/><Relationship Id="rId19" Type="http://schemas.openxmlformats.org/officeDocument/2006/relationships/image" Target="../media/image39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7.png"/><Relationship Id="rId2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slide" Target="slide1.xml"/><Relationship Id="rId21" Type="http://schemas.openxmlformats.org/officeDocument/2006/relationships/image" Target="../media/image406.png"/><Relationship Id="rId7" Type="http://schemas.openxmlformats.org/officeDocument/2006/relationships/image" Target="../media/image395.png"/><Relationship Id="rId12" Type="http://schemas.openxmlformats.org/officeDocument/2006/relationships/image" Target="../media/image27.png"/><Relationship Id="rId17" Type="http://schemas.openxmlformats.org/officeDocument/2006/relationships/image" Target="../media/image1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2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398.png"/><Relationship Id="rId24" Type="http://schemas.openxmlformats.org/officeDocument/2006/relationships/image" Target="../media/image44.png"/><Relationship Id="rId5" Type="http://schemas.openxmlformats.org/officeDocument/2006/relationships/image" Target="../media/image130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26.png"/><Relationship Id="rId9" Type="http://schemas.openxmlformats.org/officeDocument/2006/relationships/image" Target="../media/image396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11" Type="http://schemas.openxmlformats.org/officeDocument/2006/relationships/image" Target="../media/image415.png"/><Relationship Id="rId5" Type="http://schemas.openxmlformats.org/officeDocument/2006/relationships/image" Target="../media/image410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slide" Target="slide1.xml"/><Relationship Id="rId7" Type="http://schemas.openxmlformats.org/officeDocument/2006/relationships/image" Target="../media/image421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424.png"/><Relationship Id="rId4" Type="http://schemas.openxmlformats.org/officeDocument/2006/relationships/slide" Target="slide48.xml"/><Relationship Id="rId9" Type="http://schemas.openxmlformats.org/officeDocument/2006/relationships/image" Target="../media/image42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slide" Target="slide45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26.png"/><Relationship Id="rId34" Type="http://schemas.openxmlformats.org/officeDocument/2006/relationships/image" Target="../media/image436.png"/><Relationship Id="rId42" Type="http://schemas.openxmlformats.org/officeDocument/2006/relationships/image" Target="../media/image44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1.png"/><Relationship Id="rId41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3.png"/><Relationship Id="rId4" Type="http://schemas.openxmlformats.org/officeDocument/2006/relationships/slide" Target="slide46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45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4.png"/><Relationship Id="rId42" Type="http://schemas.openxmlformats.org/officeDocument/2006/relationships/image" Target="../media/image45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9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7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slide" Target="slide44.xml"/><Relationship Id="rId23" Type="http://schemas.openxmlformats.org/officeDocument/2006/relationships/image" Target="../media/image425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6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1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1.png"/><Relationship Id="rId39" Type="http://schemas.openxmlformats.org/officeDocument/2006/relationships/image" Target="../media/image473.png"/><Relationship Id="rId21" Type="http://schemas.openxmlformats.org/officeDocument/2006/relationships/image" Target="../media/image425.png"/><Relationship Id="rId34" Type="http://schemas.openxmlformats.org/officeDocument/2006/relationships/image" Target="../media/image469.png"/><Relationship Id="rId42" Type="http://schemas.openxmlformats.org/officeDocument/2006/relationships/image" Target="../media/image45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4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67.png"/><Relationship Id="rId37" Type="http://schemas.openxmlformats.org/officeDocument/2006/relationships/image" Target="../media/image472.png"/><Relationship Id="rId40" Type="http://schemas.openxmlformats.org/officeDocument/2006/relationships/image" Target="../media/image47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0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6.png"/><Relationship Id="rId31" Type="http://schemas.openxmlformats.org/officeDocument/2006/relationships/image" Target="../media/image466.png"/><Relationship Id="rId4" Type="http://schemas.openxmlformats.org/officeDocument/2006/relationships/slide" Target="slide44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6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7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0.png"/><Relationship Id="rId33" Type="http://schemas.openxmlformats.org/officeDocument/2006/relationships/image" Target="../media/image468.png"/><Relationship Id="rId38" Type="http://schemas.openxmlformats.org/officeDocument/2006/relationships/hyperlink" Target="ovf(place(x))" TargetMode="Externa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8.png"/><Relationship Id="rId39" Type="http://schemas.openxmlformats.org/officeDocument/2006/relationships/image" Target="../media/image488.png"/><Relationship Id="rId21" Type="http://schemas.openxmlformats.org/officeDocument/2006/relationships/image" Target="../media/image26.png"/><Relationship Id="rId34" Type="http://schemas.openxmlformats.org/officeDocument/2006/relationships/image" Target="../media/image486.png"/><Relationship Id="rId42" Type="http://schemas.openxmlformats.org/officeDocument/2006/relationships/image" Target="../media/image45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1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6.png"/><Relationship Id="rId32" Type="http://schemas.openxmlformats.org/officeDocument/2006/relationships/image" Target="../media/image484.png"/><Relationship Id="rId37" Type="http://schemas.openxmlformats.org/officeDocument/2006/relationships/image" Target="../media/image20.png"/><Relationship Id="rId40" Type="http://schemas.openxmlformats.org/officeDocument/2006/relationships/image" Target="../media/image472.png"/><Relationship Id="rId5" Type="http://schemas.openxmlformats.org/officeDocument/2006/relationships/slide" Target="slide45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6.xml"/><Relationship Id="rId22" Type="http://schemas.openxmlformats.org/officeDocument/2006/relationships/image" Target="../media/image425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Relationship Id="rId35" Type="http://schemas.openxmlformats.org/officeDocument/2006/relationships/image" Target="../media/image48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7.png"/><Relationship Id="rId33" Type="http://schemas.openxmlformats.org/officeDocument/2006/relationships/image" Target="../media/image485.png"/><Relationship Id="rId38" Type="http://schemas.openxmlformats.org/officeDocument/2006/relationships/image" Target="../media/image4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1.png"/><Relationship Id="rId26" Type="http://schemas.openxmlformats.org/officeDocument/2006/relationships/image" Target="../media/image49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6.png"/><Relationship Id="rId23" Type="http://schemas.openxmlformats.org/officeDocument/2006/relationships/image" Target="../media/image496.png"/><Relationship Id="rId28" Type="http://schemas.openxmlformats.org/officeDocument/2006/relationships/image" Target="../media/image50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5.png"/><Relationship Id="rId27" Type="http://schemas.openxmlformats.org/officeDocument/2006/relationships/image" Target="../media/image500.png"/><Relationship Id="rId30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517.png"/><Relationship Id="rId3" Type="http://schemas.openxmlformats.org/officeDocument/2006/relationships/slide" Target="slide50.xml"/><Relationship Id="rId21" Type="http://schemas.openxmlformats.org/officeDocument/2006/relationships/image" Target="../media/image513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24" Type="http://schemas.openxmlformats.org/officeDocument/2006/relationships/image" Target="../media/image516.png"/><Relationship Id="rId5" Type="http://schemas.openxmlformats.org/officeDocument/2006/relationships/image" Target="../media/image26.png"/><Relationship Id="rId15" Type="http://schemas.openxmlformats.org/officeDocument/2006/relationships/image" Target="../media/image509.png"/><Relationship Id="rId23" Type="http://schemas.openxmlformats.org/officeDocument/2006/relationships/image" Target="../media/image515.png"/><Relationship Id="rId10" Type="http://schemas.openxmlformats.org/officeDocument/2006/relationships/image" Target="../media/image17.png"/><Relationship Id="rId19" Type="http://schemas.openxmlformats.org/officeDocument/2006/relationships/image" Target="../media/image44.png"/><Relationship Id="rId4" Type="http://schemas.openxmlformats.org/officeDocument/2006/relationships/slide" Target="slide1.xml"/><Relationship Id="rId9" Type="http://schemas.openxmlformats.org/officeDocument/2006/relationships/image" Target="../media/image505.png"/><Relationship Id="rId14" Type="http://schemas.openxmlformats.org/officeDocument/2006/relationships/image" Target="../media/image364.png"/><Relationship Id="rId22" Type="http://schemas.openxmlformats.org/officeDocument/2006/relationships/image" Target="../media/image5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36.png"/><Relationship Id="rId3" Type="http://schemas.openxmlformats.org/officeDocument/2006/relationships/slide" Target="slide7.xml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1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23" Type="http://schemas.openxmlformats.org/officeDocument/2006/relationships/image" Target="../media/image11.png"/><Relationship Id="rId28" Type="http://schemas.openxmlformats.org/officeDocument/2006/relationships/image" Target="../media/image44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slide" Target="slide1.xml"/><Relationship Id="rId9" Type="http://schemas.openxmlformats.org/officeDocument/2006/relationships/image" Target="../media/image51.png"/><Relationship Id="rId14" Type="http://schemas.openxmlformats.org/officeDocument/2006/relationships/image" Target="../media/image6.png"/><Relationship Id="rId22" Type="http://schemas.openxmlformats.org/officeDocument/2006/relationships/image" Target="../media/image61.png"/><Relationship Id="rId27" Type="http://schemas.openxmlformats.org/officeDocument/2006/relationships/image" Target="../media/image6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7.png"/><Relationship Id="rId18" Type="http://schemas.openxmlformats.org/officeDocument/2006/relationships/image" Target="../media/image340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44.png"/><Relationship Id="rId7" Type="http://schemas.openxmlformats.org/officeDocument/2006/relationships/image" Target="../media/image520.png"/><Relationship Id="rId12" Type="http://schemas.openxmlformats.org/officeDocument/2006/relationships/image" Target="../media/image523.png"/><Relationship Id="rId17" Type="http://schemas.openxmlformats.org/officeDocument/2006/relationships/image" Target="../media/image36.png"/><Relationship Id="rId25" Type="http://schemas.openxmlformats.org/officeDocument/2006/relationships/image" Target="../media/image527.png"/><Relationship Id="rId2" Type="http://schemas.openxmlformats.org/officeDocument/2006/relationships/image" Target="../media/image337.png"/><Relationship Id="rId16" Type="http://schemas.openxmlformats.org/officeDocument/2006/relationships/image" Target="../media/image37.png"/><Relationship Id="rId20" Type="http://schemas.openxmlformats.org/officeDocument/2006/relationships/slide" Target="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400.png"/><Relationship Id="rId24" Type="http://schemas.openxmlformats.org/officeDocument/2006/relationships/image" Target="../media/image526.png"/><Relationship Id="rId5" Type="http://schemas.openxmlformats.org/officeDocument/2006/relationships/image" Target="../media/image518.png"/><Relationship Id="rId15" Type="http://schemas.openxmlformats.org/officeDocument/2006/relationships/image" Target="../media/image56.png"/><Relationship Id="rId23" Type="http://schemas.openxmlformats.org/officeDocument/2006/relationships/image" Target="../media/image525.png"/><Relationship Id="rId10" Type="http://schemas.openxmlformats.org/officeDocument/2006/relationships/image" Target="../media/image510.png"/><Relationship Id="rId19" Type="http://schemas.openxmlformats.org/officeDocument/2006/relationships/image" Target="../media/image524.png"/><Relationship Id="rId4" Type="http://schemas.openxmlformats.org/officeDocument/2006/relationships/image" Target="../media/image26.png"/><Relationship Id="rId9" Type="http://schemas.openxmlformats.org/officeDocument/2006/relationships/image" Target="../media/image522.png"/><Relationship Id="rId14" Type="http://schemas.openxmlformats.org/officeDocument/2006/relationships/image" Target="../media/image28.png"/><Relationship Id="rId2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33.png"/><Relationship Id="rId18" Type="http://schemas.openxmlformats.org/officeDocument/2006/relationships/image" Target="../media/image522.png"/><Relationship Id="rId26" Type="http://schemas.openxmlformats.org/officeDocument/2006/relationships/image" Target="../media/image541.png"/><Relationship Id="rId3" Type="http://schemas.openxmlformats.org/officeDocument/2006/relationships/slide" Target="slide49.xml"/><Relationship Id="rId21" Type="http://schemas.openxmlformats.org/officeDocument/2006/relationships/image" Target="../media/image538.png"/><Relationship Id="rId7" Type="http://schemas.openxmlformats.org/officeDocument/2006/relationships/image" Target="../media/image529.png"/><Relationship Id="rId12" Type="http://schemas.openxmlformats.org/officeDocument/2006/relationships/image" Target="../media/image136.png"/><Relationship Id="rId17" Type="http://schemas.openxmlformats.org/officeDocument/2006/relationships/image" Target="../media/image53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2.png"/><Relationship Id="rId24" Type="http://schemas.openxmlformats.org/officeDocument/2006/relationships/image" Target="../media/image44.png"/><Relationship Id="rId5" Type="http://schemas.openxmlformats.org/officeDocument/2006/relationships/image" Target="../media/image340.png"/><Relationship Id="rId15" Type="http://schemas.openxmlformats.org/officeDocument/2006/relationships/image" Target="../media/image534.png"/><Relationship Id="rId23" Type="http://schemas.openxmlformats.org/officeDocument/2006/relationships/image" Target="../media/image540.png"/><Relationship Id="rId10" Type="http://schemas.openxmlformats.org/officeDocument/2006/relationships/image" Target="../media/image531.png"/><Relationship Id="rId19" Type="http://schemas.openxmlformats.org/officeDocument/2006/relationships/image" Target="../media/image26.png"/><Relationship Id="rId4" Type="http://schemas.openxmlformats.org/officeDocument/2006/relationships/image" Target="../media/image106.png"/><Relationship Id="rId9" Type="http://schemas.openxmlformats.org/officeDocument/2006/relationships/image" Target="../media/image530.png"/><Relationship Id="rId14" Type="http://schemas.openxmlformats.org/officeDocument/2006/relationships/image" Target="../media/image74.png"/><Relationship Id="rId22" Type="http://schemas.openxmlformats.org/officeDocument/2006/relationships/image" Target="../media/image539.png"/><Relationship Id="rId27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544.png"/><Relationship Id="rId18" Type="http://schemas.openxmlformats.org/officeDocument/2006/relationships/image" Target="../media/image524.png"/><Relationship Id="rId26" Type="http://schemas.openxmlformats.org/officeDocument/2006/relationships/image" Target="../media/image553.png"/><Relationship Id="rId3" Type="http://schemas.openxmlformats.org/officeDocument/2006/relationships/slide" Target="slide55.xml"/><Relationship Id="rId21" Type="http://schemas.openxmlformats.org/officeDocument/2006/relationships/image" Target="../media/image549.png"/><Relationship Id="rId7" Type="http://schemas.openxmlformats.org/officeDocument/2006/relationships/slide" Target="slide54.xml"/><Relationship Id="rId12" Type="http://schemas.openxmlformats.org/officeDocument/2006/relationships/image" Target="../media/image543.png"/><Relationship Id="rId17" Type="http://schemas.openxmlformats.org/officeDocument/2006/relationships/image" Target="../media/image547.png"/><Relationship Id="rId25" Type="http://schemas.openxmlformats.org/officeDocument/2006/relationships/image" Target="../media/image93.png"/><Relationship Id="rId2" Type="http://schemas.openxmlformats.org/officeDocument/2006/relationships/slide" Target="slide56.xml"/><Relationship Id="rId16" Type="http://schemas.openxmlformats.org/officeDocument/2006/relationships/image" Target="../media/image546.png"/><Relationship Id="rId20" Type="http://schemas.openxmlformats.org/officeDocument/2006/relationships/image" Target="../media/image548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42.png"/><Relationship Id="rId24" Type="http://schemas.openxmlformats.org/officeDocument/2006/relationships/image" Target="../media/image552.png"/><Relationship Id="rId5" Type="http://schemas.openxmlformats.org/officeDocument/2006/relationships/slide" Target="slide1.xml"/><Relationship Id="rId15" Type="http://schemas.openxmlformats.org/officeDocument/2006/relationships/image" Target="../media/image66.png"/><Relationship Id="rId23" Type="http://schemas.openxmlformats.org/officeDocument/2006/relationships/image" Target="../media/image551.png"/><Relationship Id="rId28" Type="http://schemas.openxmlformats.org/officeDocument/2006/relationships/image" Target="../media/image136.png"/><Relationship Id="rId10" Type="http://schemas.openxmlformats.org/officeDocument/2006/relationships/image" Target="../media/image388.png"/><Relationship Id="rId19" Type="http://schemas.openxmlformats.org/officeDocument/2006/relationships/image" Target="../media/image399.png"/><Relationship Id="rId31" Type="http://schemas.openxmlformats.org/officeDocument/2006/relationships/image" Target="../media/image45.png"/><Relationship Id="rId4" Type="http://schemas.openxmlformats.org/officeDocument/2006/relationships/slide" Target="slide53.xml"/><Relationship Id="rId9" Type="http://schemas.openxmlformats.org/officeDocument/2006/relationships/image" Target="../media/image387.png"/><Relationship Id="rId14" Type="http://schemas.openxmlformats.org/officeDocument/2006/relationships/image" Target="../media/image545.png"/><Relationship Id="rId22" Type="http://schemas.openxmlformats.org/officeDocument/2006/relationships/image" Target="../media/image550.png"/><Relationship Id="rId27" Type="http://schemas.openxmlformats.org/officeDocument/2006/relationships/image" Target="../media/image554.png"/><Relationship Id="rId30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slide" Target="slide1.xml"/><Relationship Id="rId16" Type="http://schemas.openxmlformats.org/officeDocument/2006/relationships/image" Target="../media/image56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136.png"/><Relationship Id="rId15" Type="http://schemas.openxmlformats.org/officeDocument/2006/relationships/image" Target="../media/image565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542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4.png"/><Relationship Id="rId18" Type="http://schemas.openxmlformats.org/officeDocument/2006/relationships/image" Target="../media/image578.png"/><Relationship Id="rId3" Type="http://schemas.openxmlformats.org/officeDocument/2006/relationships/image" Target="../media/image26.png"/><Relationship Id="rId21" Type="http://schemas.openxmlformats.org/officeDocument/2006/relationships/image" Target="../media/image580.png"/><Relationship Id="rId7" Type="http://schemas.openxmlformats.org/officeDocument/2006/relationships/image" Target="../media/image570.png"/><Relationship Id="rId12" Type="http://schemas.openxmlformats.org/officeDocument/2006/relationships/image" Target="../media/image37.png"/><Relationship Id="rId17" Type="http://schemas.openxmlformats.org/officeDocument/2006/relationships/image" Target="../media/image577.png"/><Relationship Id="rId2" Type="http://schemas.openxmlformats.org/officeDocument/2006/relationships/slide" Target="slide1.xml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573.png"/><Relationship Id="rId24" Type="http://schemas.openxmlformats.org/officeDocument/2006/relationships/image" Target="../media/image44.png"/><Relationship Id="rId5" Type="http://schemas.openxmlformats.org/officeDocument/2006/relationships/image" Target="../media/image387.png"/><Relationship Id="rId15" Type="http://schemas.openxmlformats.org/officeDocument/2006/relationships/image" Target="../media/image576.png"/><Relationship Id="rId23" Type="http://schemas.openxmlformats.org/officeDocument/2006/relationships/image" Target="../media/image330.png"/><Relationship Id="rId10" Type="http://schemas.openxmlformats.org/officeDocument/2006/relationships/image" Target="../media/image311.png"/><Relationship Id="rId19" Type="http://schemas.openxmlformats.org/officeDocument/2006/relationships/image" Target="../media/image579.png"/><Relationship Id="rId4" Type="http://schemas.openxmlformats.org/officeDocument/2006/relationships/image" Target="../media/image386.png"/><Relationship Id="rId9" Type="http://schemas.openxmlformats.org/officeDocument/2006/relationships/image" Target="../media/image572.png"/><Relationship Id="rId14" Type="http://schemas.openxmlformats.org/officeDocument/2006/relationships/image" Target="../media/image575.png"/><Relationship Id="rId2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3" Type="http://schemas.openxmlformats.org/officeDocument/2006/relationships/slide" Target="slide1.xml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17" Type="http://schemas.openxmlformats.org/officeDocument/2006/relationships/image" Target="../media/image593.png"/><Relationship Id="rId2" Type="http://schemas.openxmlformats.org/officeDocument/2006/relationships/image" Target="../media/image581.png"/><Relationship Id="rId16" Type="http://schemas.openxmlformats.org/officeDocument/2006/relationships/image" Target="../media/image59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43.png"/><Relationship Id="rId15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01.png"/><Relationship Id="rId18" Type="http://schemas.openxmlformats.org/officeDocument/2006/relationships/image" Target="../media/image605.png"/><Relationship Id="rId3" Type="http://schemas.openxmlformats.org/officeDocument/2006/relationships/image" Target="../media/image26.png"/><Relationship Id="rId21" Type="http://schemas.openxmlformats.org/officeDocument/2006/relationships/image" Target="../media/image607.png"/><Relationship Id="rId7" Type="http://schemas.openxmlformats.org/officeDocument/2006/relationships/image" Target="../media/image598.png"/><Relationship Id="rId12" Type="http://schemas.openxmlformats.org/officeDocument/2006/relationships/image" Target="../media/image264.png"/><Relationship Id="rId17" Type="http://schemas.openxmlformats.org/officeDocument/2006/relationships/image" Target="../media/image551.png"/><Relationship Id="rId2" Type="http://schemas.openxmlformats.org/officeDocument/2006/relationships/slide" Target="slide1.xml"/><Relationship Id="rId16" Type="http://schemas.openxmlformats.org/officeDocument/2006/relationships/image" Target="../media/image60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596.png"/><Relationship Id="rId15" Type="http://schemas.openxmlformats.org/officeDocument/2006/relationships/image" Target="../media/image603.png"/><Relationship Id="rId23" Type="http://schemas.openxmlformats.org/officeDocument/2006/relationships/image" Target="../media/image44.png"/><Relationship Id="rId10" Type="http://schemas.openxmlformats.org/officeDocument/2006/relationships/image" Target="../media/image600.png"/><Relationship Id="rId19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599.png"/><Relationship Id="rId14" Type="http://schemas.openxmlformats.org/officeDocument/2006/relationships/image" Target="../media/image602.png"/><Relationship Id="rId22" Type="http://schemas.openxmlformats.org/officeDocument/2006/relationships/image" Target="../media/image6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png"/><Relationship Id="rId3" Type="http://schemas.openxmlformats.org/officeDocument/2006/relationships/image" Target="../media/image26.png"/><Relationship Id="rId7" Type="http://schemas.openxmlformats.org/officeDocument/2006/relationships/image" Target="../media/image610.png"/><Relationship Id="rId12" Type="http://schemas.openxmlformats.org/officeDocument/2006/relationships/image" Target="../media/image615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580.png"/><Relationship Id="rId15" Type="http://schemas.openxmlformats.org/officeDocument/2006/relationships/image" Target="../media/image617.png"/><Relationship Id="rId10" Type="http://schemas.openxmlformats.org/officeDocument/2006/relationships/image" Target="../media/image613.png"/><Relationship Id="rId4" Type="http://schemas.openxmlformats.org/officeDocument/2006/relationships/image" Target="../media/image577.png"/><Relationship Id="rId9" Type="http://schemas.openxmlformats.org/officeDocument/2006/relationships/image" Target="../media/image612.png"/><Relationship Id="rId14" Type="http://schemas.openxmlformats.org/officeDocument/2006/relationships/image" Target="../media/image311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slide" Target="slide73.xml"/><Relationship Id="rId18" Type="http://schemas.openxmlformats.org/officeDocument/2006/relationships/image" Target="../media/image50.png"/><Relationship Id="rId26" Type="http://schemas.openxmlformats.org/officeDocument/2006/relationships/image" Target="../media/image623.png"/><Relationship Id="rId39" Type="http://schemas.openxmlformats.org/officeDocument/2006/relationships/image" Target="../media/image629.png"/><Relationship Id="rId21" Type="http://schemas.openxmlformats.org/officeDocument/2006/relationships/image" Target="../media/image375.png"/><Relationship Id="rId34" Type="http://schemas.openxmlformats.org/officeDocument/2006/relationships/image" Target="../media/image624.png"/><Relationship Id="rId42" Type="http://schemas.openxmlformats.org/officeDocument/2006/relationships/image" Target="../media/image632.png"/><Relationship Id="rId47" Type="http://schemas.openxmlformats.org/officeDocument/2006/relationships/image" Target="../media/image610.png"/><Relationship Id="rId50" Type="http://schemas.openxmlformats.org/officeDocument/2006/relationships/image" Target="../media/image45.png"/><Relationship Id="rId7" Type="http://schemas.openxmlformats.org/officeDocument/2006/relationships/slide" Target="slide77.xml"/><Relationship Id="rId2" Type="http://schemas.openxmlformats.org/officeDocument/2006/relationships/slide" Target="slide69.xml"/><Relationship Id="rId16" Type="http://schemas.openxmlformats.org/officeDocument/2006/relationships/slide" Target="slide75.xml"/><Relationship Id="rId29" Type="http://schemas.openxmlformats.org/officeDocument/2006/relationships/image" Target="../media/image378.png"/><Relationship Id="rId11" Type="http://schemas.openxmlformats.org/officeDocument/2006/relationships/slide" Target="slide31.xml"/><Relationship Id="rId24" Type="http://schemas.openxmlformats.org/officeDocument/2006/relationships/image" Target="../media/image621.png"/><Relationship Id="rId32" Type="http://schemas.openxmlformats.org/officeDocument/2006/relationships/image" Target="../media/image381.png"/><Relationship Id="rId37" Type="http://schemas.openxmlformats.org/officeDocument/2006/relationships/image" Target="../media/image627.png"/><Relationship Id="rId40" Type="http://schemas.openxmlformats.org/officeDocument/2006/relationships/image" Target="../media/image630.png"/><Relationship Id="rId45" Type="http://schemas.openxmlformats.org/officeDocument/2006/relationships/image" Target="../media/image31.png"/><Relationship Id="rId5" Type="http://schemas.openxmlformats.org/officeDocument/2006/relationships/slide" Target="slide81.xml"/><Relationship Id="rId15" Type="http://schemas.openxmlformats.org/officeDocument/2006/relationships/slide" Target="slide71.xml"/><Relationship Id="rId23" Type="http://schemas.openxmlformats.org/officeDocument/2006/relationships/image" Target="../media/image106.png"/><Relationship Id="rId28" Type="http://schemas.openxmlformats.org/officeDocument/2006/relationships/image" Target="../media/image377.png"/><Relationship Id="rId36" Type="http://schemas.openxmlformats.org/officeDocument/2006/relationships/image" Target="../media/image626.png"/><Relationship Id="rId49" Type="http://schemas.openxmlformats.org/officeDocument/2006/relationships/image" Target="../media/image44.png"/><Relationship Id="rId10" Type="http://schemas.openxmlformats.org/officeDocument/2006/relationships/slide" Target="slide78.xml"/><Relationship Id="rId19" Type="http://schemas.openxmlformats.org/officeDocument/2006/relationships/image" Target="../media/image619.png"/><Relationship Id="rId31" Type="http://schemas.openxmlformats.org/officeDocument/2006/relationships/image" Target="../media/image380.png"/><Relationship Id="rId44" Type="http://schemas.openxmlformats.org/officeDocument/2006/relationships/slide" Target="slide84.xml"/><Relationship Id="rId4" Type="http://schemas.openxmlformats.org/officeDocument/2006/relationships/slide" Target="slide1.xml"/><Relationship Id="rId9" Type="http://schemas.openxmlformats.org/officeDocument/2006/relationships/slide" Target="slide59.xml"/><Relationship Id="rId14" Type="http://schemas.openxmlformats.org/officeDocument/2006/relationships/slide" Target="slide83.xml"/><Relationship Id="rId22" Type="http://schemas.openxmlformats.org/officeDocument/2006/relationships/image" Target="../media/image376.png"/><Relationship Id="rId27" Type="http://schemas.openxmlformats.org/officeDocument/2006/relationships/image" Target="../media/image309.png"/><Relationship Id="rId30" Type="http://schemas.openxmlformats.org/officeDocument/2006/relationships/image" Target="../media/image379.png"/><Relationship Id="rId35" Type="http://schemas.openxmlformats.org/officeDocument/2006/relationships/image" Target="../media/image625.png"/><Relationship Id="rId43" Type="http://schemas.openxmlformats.org/officeDocument/2006/relationships/image" Target="../media/image527.png"/><Relationship Id="rId48" Type="http://schemas.openxmlformats.org/officeDocument/2006/relationships/image" Target="../media/image615.png"/><Relationship Id="rId8" Type="http://schemas.openxmlformats.org/officeDocument/2006/relationships/slide" Target="slide74.xml"/><Relationship Id="rId3" Type="http://schemas.openxmlformats.org/officeDocument/2006/relationships/slide" Target="slide72.xml"/><Relationship Id="rId12" Type="http://schemas.openxmlformats.org/officeDocument/2006/relationships/image" Target="../media/image26.png"/><Relationship Id="rId17" Type="http://schemas.openxmlformats.org/officeDocument/2006/relationships/image" Target="../media/image618.png"/><Relationship Id="rId25" Type="http://schemas.openxmlformats.org/officeDocument/2006/relationships/image" Target="../media/image622.png"/><Relationship Id="rId33" Type="http://schemas.openxmlformats.org/officeDocument/2006/relationships/image" Target="../media/image382.png"/><Relationship Id="rId38" Type="http://schemas.openxmlformats.org/officeDocument/2006/relationships/image" Target="../media/image628.png"/><Relationship Id="rId46" Type="http://schemas.openxmlformats.org/officeDocument/2006/relationships/image" Target="../media/image633.png"/><Relationship Id="rId20" Type="http://schemas.openxmlformats.org/officeDocument/2006/relationships/image" Target="../media/image620.png"/><Relationship Id="rId41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17" Type="http://schemas.openxmlformats.org/officeDocument/2006/relationships/slide" Target="slide82.xml"/><Relationship Id="rId2" Type="http://schemas.openxmlformats.org/officeDocument/2006/relationships/slide" Target="slide1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7.png"/><Relationship Id="rId4" Type="http://schemas.openxmlformats.org/officeDocument/2006/relationships/image" Target="../media/image634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6.png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" Target="slide1.xml"/><Relationship Id="rId16" Type="http://schemas.openxmlformats.org/officeDocument/2006/relationships/image" Target="../media/image7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44.png"/><Relationship Id="rId10" Type="http://schemas.openxmlformats.org/officeDocument/2006/relationships/image" Target="../media/image69.png"/><Relationship Id="rId19" Type="http://schemas.openxmlformats.org/officeDocument/2006/relationships/image" Target="../media/image3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7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slide" Target="slide65.xml"/><Relationship Id="rId21" Type="http://schemas.openxmlformats.org/officeDocument/2006/relationships/image" Target="../media/image658.png"/><Relationship Id="rId7" Type="http://schemas.openxmlformats.org/officeDocument/2006/relationships/slide" Target="slide66.xml"/><Relationship Id="rId12" Type="http://schemas.openxmlformats.org/officeDocument/2006/relationships/image" Target="../media/image650.png"/><Relationship Id="rId17" Type="http://schemas.openxmlformats.org/officeDocument/2006/relationships/image" Target="../media/image49.png"/><Relationship Id="rId25" Type="http://schemas.openxmlformats.org/officeDocument/2006/relationships/image" Target="../media/image662.png"/><Relationship Id="rId2" Type="http://schemas.openxmlformats.org/officeDocument/2006/relationships/slide" Target="slide62.xml"/><Relationship Id="rId16" Type="http://schemas.openxmlformats.org/officeDocument/2006/relationships/image" Target="../media/image654.png"/><Relationship Id="rId20" Type="http://schemas.openxmlformats.org/officeDocument/2006/relationships/image" Target="../media/image657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7.xml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5" Type="http://schemas.openxmlformats.org/officeDocument/2006/relationships/slide" Target="slide61.xml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26.png"/><Relationship Id="rId19" Type="http://schemas.openxmlformats.org/officeDocument/2006/relationships/image" Target="../media/image656.png"/><Relationship Id="rId4" Type="http://schemas.openxmlformats.org/officeDocument/2006/relationships/slide" Target="slide64.xml"/><Relationship Id="rId9" Type="http://schemas.openxmlformats.org/officeDocument/2006/relationships/slide" Target="slide1.xml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6.png"/><Relationship Id="rId7" Type="http://schemas.openxmlformats.org/officeDocument/2006/relationships/image" Target="../media/image653.png"/><Relationship Id="rId12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44.png"/><Relationship Id="rId5" Type="http://schemas.openxmlformats.org/officeDocument/2006/relationships/image" Target="../media/image119.png"/><Relationship Id="rId10" Type="http://schemas.openxmlformats.org/officeDocument/2006/relationships/image" Target="../media/image236.png"/><Relationship Id="rId4" Type="http://schemas.openxmlformats.org/officeDocument/2006/relationships/image" Target="../media/image666.png"/><Relationship Id="rId9" Type="http://schemas.openxmlformats.org/officeDocument/2006/relationships/image" Target="../media/image66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70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2.png"/><Relationship Id="rId5" Type="http://schemas.openxmlformats.org/officeDocument/2006/relationships/image" Target="../media/image654.png"/><Relationship Id="rId10" Type="http://schemas.openxmlformats.org/officeDocument/2006/relationships/image" Target="../media/image671.png"/><Relationship Id="rId4" Type="http://schemas.openxmlformats.org/officeDocument/2006/relationships/image" Target="../media/image49.png"/><Relationship Id="rId9" Type="http://schemas.openxmlformats.org/officeDocument/2006/relationships/image" Target="../media/image655.png"/><Relationship Id="rId1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399.png"/><Relationship Id="rId18" Type="http://schemas.openxmlformats.org/officeDocument/2006/relationships/image" Target="../media/image682.png"/><Relationship Id="rId3" Type="http://schemas.openxmlformats.org/officeDocument/2006/relationships/image" Target="../media/image26.png"/><Relationship Id="rId7" Type="http://schemas.openxmlformats.org/officeDocument/2006/relationships/image" Target="../media/image677.png"/><Relationship Id="rId12" Type="http://schemas.openxmlformats.org/officeDocument/2006/relationships/image" Target="../media/image679.png"/><Relationship Id="rId17" Type="http://schemas.openxmlformats.org/officeDocument/2006/relationships/image" Target="../media/image681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6.png"/><Relationship Id="rId11" Type="http://schemas.openxmlformats.org/officeDocument/2006/relationships/image" Target="../media/image619.png"/><Relationship Id="rId5" Type="http://schemas.openxmlformats.org/officeDocument/2006/relationships/image" Target="../media/image675.png"/><Relationship Id="rId15" Type="http://schemas.openxmlformats.org/officeDocument/2006/relationships/image" Target="../media/image522.png"/><Relationship Id="rId10" Type="http://schemas.openxmlformats.org/officeDocument/2006/relationships/image" Target="../media/image50.png"/><Relationship Id="rId19" Type="http://schemas.openxmlformats.org/officeDocument/2006/relationships/image" Target="../media/image44.png"/><Relationship Id="rId4" Type="http://schemas.openxmlformats.org/officeDocument/2006/relationships/image" Target="../media/image674.png"/><Relationship Id="rId9" Type="http://schemas.openxmlformats.org/officeDocument/2006/relationships/image" Target="../media/image618.png"/><Relationship Id="rId14" Type="http://schemas.openxmlformats.org/officeDocument/2006/relationships/image" Target="../media/image4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6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3.png"/><Relationship Id="rId2" Type="http://schemas.openxmlformats.org/officeDocument/2006/relationships/slide" Target="slide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2.png"/><Relationship Id="rId10" Type="http://schemas.openxmlformats.org/officeDocument/2006/relationships/image" Target="../media/image688.png"/><Relationship Id="rId19" Type="http://schemas.openxmlformats.org/officeDocument/2006/relationships/image" Target="../media/image45.png"/><Relationship Id="rId4" Type="http://schemas.openxmlformats.org/officeDocument/2006/relationships/image" Target="../media/image658.png"/><Relationship Id="rId9" Type="http://schemas.openxmlformats.org/officeDocument/2006/relationships/image" Target="../media/image687.png"/><Relationship Id="rId14" Type="http://schemas.openxmlformats.org/officeDocument/2006/relationships/image" Target="../media/image69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95.png"/><Relationship Id="rId12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98.png"/><Relationship Id="rId5" Type="http://schemas.openxmlformats.org/officeDocument/2006/relationships/image" Target="../media/image694.png"/><Relationship Id="rId10" Type="http://schemas.openxmlformats.org/officeDocument/2006/relationships/image" Target="../media/image657.png"/><Relationship Id="rId4" Type="http://schemas.openxmlformats.org/officeDocument/2006/relationships/image" Target="../media/image672.png"/><Relationship Id="rId9" Type="http://schemas.openxmlformats.org/officeDocument/2006/relationships/image" Target="../media/image69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26.png"/><Relationship Id="rId7" Type="http://schemas.openxmlformats.org/officeDocument/2006/relationships/image" Target="../media/image7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45.png"/><Relationship Id="rId5" Type="http://schemas.openxmlformats.org/officeDocument/2006/relationships/image" Target="../media/image651.png"/><Relationship Id="rId10" Type="http://schemas.openxmlformats.org/officeDocument/2006/relationships/image" Target="../media/image44.png"/><Relationship Id="rId4" Type="http://schemas.openxmlformats.org/officeDocument/2006/relationships/image" Target="../media/image608.png"/><Relationship Id="rId9" Type="http://schemas.openxmlformats.org/officeDocument/2006/relationships/image" Target="../media/image6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7.png"/><Relationship Id="rId3" Type="http://schemas.openxmlformats.org/officeDocument/2006/relationships/image" Target="../media/image26.png"/><Relationship Id="rId7" Type="http://schemas.openxmlformats.org/officeDocument/2006/relationships/image" Target="../media/image664.png"/><Relationship Id="rId12" Type="http://schemas.openxmlformats.org/officeDocument/2006/relationships/image" Target="../media/image7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665.png"/><Relationship Id="rId5" Type="http://schemas.openxmlformats.org/officeDocument/2006/relationships/image" Target="../media/image663.png"/><Relationship Id="rId15" Type="http://schemas.openxmlformats.org/officeDocument/2006/relationships/image" Target="../media/image45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704.png"/><Relationship Id="rId1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661.png"/><Relationship Id="rId3" Type="http://schemas.openxmlformats.org/officeDocument/2006/relationships/image" Target="../media/image26.png"/><Relationship Id="rId21" Type="http://schemas.openxmlformats.org/officeDocument/2006/relationships/image" Target="../media/image722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662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2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44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4.png"/><Relationship Id="rId10" Type="http://schemas.openxmlformats.org/officeDocument/2006/relationships/image" Target="../media/image714.png"/><Relationship Id="rId19" Type="http://schemas.openxmlformats.org/officeDocument/2006/relationships/image" Target="../media/image720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5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522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17" Type="http://schemas.openxmlformats.org/officeDocument/2006/relationships/image" Target="../media/image375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734.png"/><Relationship Id="rId20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0.png"/><Relationship Id="rId5" Type="http://schemas.openxmlformats.org/officeDocument/2006/relationships/image" Target="../media/image725.png"/><Relationship Id="rId15" Type="http://schemas.openxmlformats.org/officeDocument/2006/relationships/image" Target="../media/image84.png"/><Relationship Id="rId23" Type="http://schemas.openxmlformats.org/officeDocument/2006/relationships/image" Target="../media/image739.png"/><Relationship Id="rId10" Type="http://schemas.openxmlformats.org/officeDocument/2006/relationships/image" Target="../media/image730.png"/><Relationship Id="rId19" Type="http://schemas.openxmlformats.org/officeDocument/2006/relationships/image" Target="../media/image736.png"/><Relationship Id="rId4" Type="http://schemas.openxmlformats.org/officeDocument/2006/relationships/slide" Target="slide70.xml"/><Relationship Id="rId9" Type="http://schemas.openxmlformats.org/officeDocument/2006/relationships/image" Target="../media/image729.png"/><Relationship Id="rId14" Type="http://schemas.openxmlformats.org/officeDocument/2006/relationships/image" Target="../media/image366.png"/><Relationship Id="rId22" Type="http://schemas.openxmlformats.org/officeDocument/2006/relationships/image" Target="../media/image7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13.png"/><Relationship Id="rId26" Type="http://schemas.openxmlformats.org/officeDocument/2006/relationships/image" Target="../media/image81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6.png"/><Relationship Id="rId17" Type="http://schemas.openxmlformats.org/officeDocument/2006/relationships/image" Target="../media/image59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9.png"/><Relationship Id="rId28" Type="http://schemas.openxmlformats.org/officeDocument/2006/relationships/image" Target="../media/image4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Relationship Id="rId22" Type="http://schemas.openxmlformats.org/officeDocument/2006/relationships/image" Target="../media/image12.png"/><Relationship Id="rId27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742.png"/><Relationship Id="rId12" Type="http://schemas.openxmlformats.org/officeDocument/2006/relationships/image" Target="../media/image54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pn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5" Type="http://schemas.openxmlformats.org/officeDocument/2006/relationships/image" Target="../media/image44.png"/><Relationship Id="rId10" Type="http://schemas.openxmlformats.org/officeDocument/2006/relationships/image" Target="../media/image744.png"/><Relationship Id="rId4" Type="http://schemas.openxmlformats.org/officeDocument/2006/relationships/image" Target="../media/image740.png"/><Relationship Id="rId9" Type="http://schemas.openxmlformats.org/officeDocument/2006/relationships/image" Target="../media/image29.png"/><Relationship Id="rId14" Type="http://schemas.openxmlformats.org/officeDocument/2006/relationships/image" Target="../media/image74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606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" Type="http://schemas.openxmlformats.org/officeDocument/2006/relationships/image" Target="../media/image26.png"/><Relationship Id="rId21" Type="http://schemas.openxmlformats.org/officeDocument/2006/relationships/image" Target="../media/image761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2" Type="http://schemas.openxmlformats.org/officeDocument/2006/relationships/slide" Target="slide1.xml"/><Relationship Id="rId16" Type="http://schemas.openxmlformats.org/officeDocument/2006/relationships/image" Target="../media/image756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24" Type="http://schemas.openxmlformats.org/officeDocument/2006/relationships/image" Target="../media/image764.png"/><Relationship Id="rId5" Type="http://schemas.openxmlformats.org/officeDocument/2006/relationships/image" Target="../media/image542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45.png"/><Relationship Id="rId10" Type="http://schemas.openxmlformats.org/officeDocument/2006/relationships/image" Target="../media/image751.png"/><Relationship Id="rId19" Type="http://schemas.openxmlformats.org/officeDocument/2006/relationships/image" Target="../media/image759.png"/><Relationship Id="rId4" Type="http://schemas.openxmlformats.org/officeDocument/2006/relationships/slide" Target="slide53.xml"/><Relationship Id="rId9" Type="http://schemas.openxmlformats.org/officeDocument/2006/relationships/image" Target="../media/image750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772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769.png"/><Relationship Id="rId12" Type="http://schemas.openxmlformats.org/officeDocument/2006/relationships/image" Target="../media/image771.png"/><Relationship Id="rId17" Type="http://schemas.openxmlformats.org/officeDocument/2006/relationships/image" Target="../media/image775.png"/><Relationship Id="rId2" Type="http://schemas.openxmlformats.org/officeDocument/2006/relationships/slide" Target="slide1.xml"/><Relationship Id="rId16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55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0.png"/><Relationship Id="rId19" Type="http://schemas.openxmlformats.org/officeDocument/2006/relationships/image" Target="../media/image45.png"/><Relationship Id="rId4" Type="http://schemas.openxmlformats.org/officeDocument/2006/relationships/image" Target="../media/image767.png"/><Relationship Id="rId9" Type="http://schemas.openxmlformats.org/officeDocument/2006/relationships/image" Target="../media/image675.png"/><Relationship Id="rId14" Type="http://schemas.openxmlformats.org/officeDocument/2006/relationships/image" Target="../media/image7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626.png"/><Relationship Id="rId3" Type="http://schemas.openxmlformats.org/officeDocument/2006/relationships/slide" Target="slide1.xml"/><Relationship Id="rId21" Type="http://schemas.openxmlformats.org/officeDocument/2006/relationships/image" Target="../media/image648.png"/><Relationship Id="rId7" Type="http://schemas.openxmlformats.org/officeDocument/2006/relationships/image" Target="../media/image777.png"/><Relationship Id="rId12" Type="http://schemas.openxmlformats.org/officeDocument/2006/relationships/image" Target="../media/image782.png"/><Relationship Id="rId17" Type="http://schemas.openxmlformats.org/officeDocument/2006/relationships/image" Target="../media/image627.png"/><Relationship Id="rId2" Type="http://schemas.openxmlformats.org/officeDocument/2006/relationships/slide" Target="slide82.xml"/><Relationship Id="rId16" Type="http://schemas.openxmlformats.org/officeDocument/2006/relationships/image" Target="../media/image785.png"/><Relationship Id="rId20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6.png"/><Relationship Id="rId11" Type="http://schemas.openxmlformats.org/officeDocument/2006/relationships/image" Target="../media/image781.png"/><Relationship Id="rId5" Type="http://schemas.openxmlformats.org/officeDocument/2006/relationships/image" Target="../media/image775.png"/><Relationship Id="rId15" Type="http://schemas.openxmlformats.org/officeDocument/2006/relationships/image" Target="../media/image628.png"/><Relationship Id="rId23" Type="http://schemas.openxmlformats.org/officeDocument/2006/relationships/image" Target="../media/image45.png"/><Relationship Id="rId10" Type="http://schemas.openxmlformats.org/officeDocument/2006/relationships/image" Target="../media/image780.png"/><Relationship Id="rId19" Type="http://schemas.openxmlformats.org/officeDocument/2006/relationships/image" Target="../media/image646.png"/><Relationship Id="rId4" Type="http://schemas.openxmlformats.org/officeDocument/2006/relationships/image" Target="../media/image26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Relationship Id="rId22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634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798.png"/><Relationship Id="rId2" Type="http://schemas.openxmlformats.org/officeDocument/2006/relationships/slide" Target="slide1.xml"/><Relationship Id="rId16" Type="http://schemas.openxmlformats.org/officeDocument/2006/relationships/image" Target="../media/image7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527.png"/><Relationship Id="rId15" Type="http://schemas.openxmlformats.org/officeDocument/2006/relationships/image" Target="../media/image796.png"/><Relationship Id="rId10" Type="http://schemas.openxmlformats.org/officeDocument/2006/relationships/image" Target="../media/image791.png"/><Relationship Id="rId19" Type="http://schemas.openxmlformats.org/officeDocument/2006/relationships/image" Target="../media/image607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26.png"/><Relationship Id="rId21" Type="http://schemas.openxmlformats.org/officeDocument/2006/relationships/image" Target="../media/image813.png"/><Relationship Id="rId7" Type="http://schemas.openxmlformats.org/officeDocument/2006/relationships/image" Target="../media/image799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slide" Target="slide1.xml"/><Relationship Id="rId16" Type="http://schemas.openxmlformats.org/officeDocument/2006/relationships/image" Target="../media/image808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1.png"/><Relationship Id="rId11" Type="http://schemas.openxmlformats.org/officeDocument/2006/relationships/image" Target="../media/image803.png"/><Relationship Id="rId5" Type="http://schemas.openxmlformats.org/officeDocument/2006/relationships/image" Target="../media/image630.png"/><Relationship Id="rId15" Type="http://schemas.openxmlformats.org/officeDocument/2006/relationships/image" Target="../media/image807.png"/><Relationship Id="rId23" Type="http://schemas.openxmlformats.org/officeDocument/2006/relationships/image" Target="../media/image45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62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Relationship Id="rId2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8.png"/><Relationship Id="rId18" Type="http://schemas.openxmlformats.org/officeDocument/2006/relationships/image" Target="../media/image820.png"/><Relationship Id="rId3" Type="http://schemas.openxmlformats.org/officeDocument/2006/relationships/image" Target="../media/image26.png"/><Relationship Id="rId21" Type="http://schemas.openxmlformats.org/officeDocument/2006/relationships/image" Target="../media/image676.png"/><Relationship Id="rId7" Type="http://schemas.openxmlformats.org/officeDocument/2006/relationships/image" Target="../media/image48.png"/><Relationship Id="rId12" Type="http://schemas.openxmlformats.org/officeDocument/2006/relationships/image" Target="../media/image817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372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816.png"/><Relationship Id="rId5" Type="http://schemas.openxmlformats.org/officeDocument/2006/relationships/image" Target="../media/image58.png"/><Relationship Id="rId15" Type="http://schemas.openxmlformats.org/officeDocument/2006/relationships/image" Target="../media/image381.png"/><Relationship Id="rId23" Type="http://schemas.openxmlformats.org/officeDocument/2006/relationships/image" Target="../media/image45.png"/><Relationship Id="rId10" Type="http://schemas.openxmlformats.org/officeDocument/2006/relationships/image" Target="../media/image815.png"/><Relationship Id="rId19" Type="http://schemas.openxmlformats.org/officeDocument/2006/relationships/image" Target="../media/image821.png"/><Relationship Id="rId4" Type="http://schemas.openxmlformats.org/officeDocument/2006/relationships/image" Target="../media/image57.png"/><Relationship Id="rId9" Type="http://schemas.openxmlformats.org/officeDocument/2006/relationships/image" Target="../media/image773.png"/><Relationship Id="rId14" Type="http://schemas.openxmlformats.org/officeDocument/2006/relationships/image" Target="../media/image819.png"/><Relationship Id="rId22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836.png"/><Relationship Id="rId7" Type="http://schemas.openxmlformats.org/officeDocument/2006/relationships/image" Target="../media/image825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24" Type="http://schemas.openxmlformats.org/officeDocument/2006/relationships/image" Target="../media/image839.png"/><Relationship Id="rId5" Type="http://schemas.openxmlformats.org/officeDocument/2006/relationships/image" Target="../media/image824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4" Type="http://schemas.openxmlformats.org/officeDocument/2006/relationships/image" Target="../media/image823.png"/><Relationship Id="rId9" Type="http://schemas.openxmlformats.org/officeDocument/2006/relationships/image" Target="../media/image377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13" Type="http://schemas.openxmlformats.org/officeDocument/2006/relationships/image" Target="../media/image849.png"/><Relationship Id="rId18" Type="http://schemas.openxmlformats.org/officeDocument/2006/relationships/image" Target="../media/image852.png"/><Relationship Id="rId3" Type="http://schemas.openxmlformats.org/officeDocument/2006/relationships/image" Target="../media/image26.png"/><Relationship Id="rId21" Type="http://schemas.openxmlformats.org/officeDocument/2006/relationships/image" Target="../media/image855.png"/><Relationship Id="rId7" Type="http://schemas.openxmlformats.org/officeDocument/2006/relationships/image" Target="../media/image843.png"/><Relationship Id="rId12" Type="http://schemas.openxmlformats.org/officeDocument/2006/relationships/image" Target="../media/image848.png"/><Relationship Id="rId17" Type="http://schemas.openxmlformats.org/officeDocument/2006/relationships/image" Target="../media/image520.png"/><Relationship Id="rId2" Type="http://schemas.openxmlformats.org/officeDocument/2006/relationships/slide" Target="slide1.xml"/><Relationship Id="rId16" Type="http://schemas.openxmlformats.org/officeDocument/2006/relationships/image" Target="../media/image851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2.png"/><Relationship Id="rId11" Type="http://schemas.openxmlformats.org/officeDocument/2006/relationships/image" Target="../media/image847.png"/><Relationship Id="rId24" Type="http://schemas.openxmlformats.org/officeDocument/2006/relationships/image" Target="../media/image45.png"/><Relationship Id="rId5" Type="http://schemas.openxmlformats.org/officeDocument/2006/relationships/image" Target="../media/image841.png"/><Relationship Id="rId15" Type="http://schemas.openxmlformats.org/officeDocument/2006/relationships/image" Target="../media/image623.png"/><Relationship Id="rId23" Type="http://schemas.openxmlformats.org/officeDocument/2006/relationships/image" Target="../media/image44.png"/><Relationship Id="rId10" Type="http://schemas.openxmlformats.org/officeDocument/2006/relationships/image" Target="../media/image846.png"/><Relationship Id="rId19" Type="http://schemas.openxmlformats.org/officeDocument/2006/relationships/image" Target="../media/image853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Relationship Id="rId14" Type="http://schemas.openxmlformats.org/officeDocument/2006/relationships/image" Target="../media/image850.png"/><Relationship Id="rId22" Type="http://schemas.openxmlformats.org/officeDocument/2006/relationships/image" Target="../media/image85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13" Type="http://schemas.openxmlformats.org/officeDocument/2006/relationships/image" Target="../media/image861.png"/><Relationship Id="rId18" Type="http://schemas.openxmlformats.org/officeDocument/2006/relationships/image" Target="../media/image864.png"/><Relationship Id="rId3" Type="http://schemas.openxmlformats.org/officeDocument/2006/relationships/slide" Target="slide1.xml"/><Relationship Id="rId21" Type="http://schemas.openxmlformats.org/officeDocument/2006/relationships/image" Target="../media/image867.png"/><Relationship Id="rId7" Type="http://schemas.openxmlformats.org/officeDocument/2006/relationships/image" Target="../media/image641.png"/><Relationship Id="rId12" Type="http://schemas.openxmlformats.org/officeDocument/2006/relationships/image" Target="../media/image644.png"/><Relationship Id="rId17" Type="http://schemas.openxmlformats.org/officeDocument/2006/relationships/image" Target="../media/image622.png"/><Relationship Id="rId2" Type="http://schemas.openxmlformats.org/officeDocument/2006/relationships/slide" Target="slide72.xml"/><Relationship Id="rId16" Type="http://schemas.openxmlformats.org/officeDocument/2006/relationships/image" Target="../media/image863.png"/><Relationship Id="rId20" Type="http://schemas.openxmlformats.org/officeDocument/2006/relationships/image" Target="../media/image8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11" Type="http://schemas.openxmlformats.org/officeDocument/2006/relationships/image" Target="../media/image643.png"/><Relationship Id="rId5" Type="http://schemas.openxmlformats.org/officeDocument/2006/relationships/image" Target="../media/image857.png"/><Relationship Id="rId15" Type="http://schemas.openxmlformats.org/officeDocument/2006/relationships/image" Target="../media/image621.png"/><Relationship Id="rId23" Type="http://schemas.openxmlformats.org/officeDocument/2006/relationships/image" Target="../media/image45.png"/><Relationship Id="rId10" Type="http://schemas.openxmlformats.org/officeDocument/2006/relationships/image" Target="../media/image640.png"/><Relationship Id="rId19" Type="http://schemas.openxmlformats.org/officeDocument/2006/relationships/image" Target="../media/image865.png"/><Relationship Id="rId4" Type="http://schemas.openxmlformats.org/officeDocument/2006/relationships/image" Target="../media/image26.png"/><Relationship Id="rId9" Type="http://schemas.openxmlformats.org/officeDocument/2006/relationships/image" Target="../media/image860.png"/><Relationship Id="rId14" Type="http://schemas.openxmlformats.org/officeDocument/2006/relationships/image" Target="../media/image862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slide" Target="slide1.xml"/><Relationship Id="rId21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27.png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44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26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26.png"/><Relationship Id="rId21" Type="http://schemas.openxmlformats.org/officeDocument/2006/relationships/image" Target="../media/image882.png"/><Relationship Id="rId7" Type="http://schemas.openxmlformats.org/officeDocument/2006/relationships/image" Target="../media/image615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" Type="http://schemas.openxmlformats.org/officeDocument/2006/relationships/slide" Target="slide1.xml"/><Relationship Id="rId16" Type="http://schemas.openxmlformats.org/officeDocument/2006/relationships/image" Target="../media/image877.png"/><Relationship Id="rId20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614.png"/><Relationship Id="rId5" Type="http://schemas.openxmlformats.org/officeDocument/2006/relationships/image" Target="../media/image869.png"/><Relationship Id="rId15" Type="http://schemas.openxmlformats.org/officeDocument/2006/relationships/image" Target="../media/image876.png"/><Relationship Id="rId23" Type="http://schemas.openxmlformats.org/officeDocument/2006/relationships/image" Target="../media/image45.png"/><Relationship Id="rId10" Type="http://schemas.openxmlformats.org/officeDocument/2006/relationships/image" Target="../media/image872.png"/><Relationship Id="rId19" Type="http://schemas.openxmlformats.org/officeDocument/2006/relationships/image" Target="../media/image880.png"/><Relationship Id="rId4" Type="http://schemas.openxmlformats.org/officeDocument/2006/relationships/image" Target="../media/image868.png"/><Relationship Id="rId9" Type="http://schemas.openxmlformats.org/officeDocument/2006/relationships/image" Target="../media/image871.png"/><Relationship Id="rId14" Type="http://schemas.openxmlformats.org/officeDocument/2006/relationships/image" Target="../media/image875.png"/><Relationship Id="rId22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9.png"/><Relationship Id="rId18" Type="http://schemas.openxmlformats.org/officeDocument/2006/relationships/image" Target="../media/image891.png"/><Relationship Id="rId3" Type="http://schemas.openxmlformats.org/officeDocument/2006/relationships/image" Target="../media/image26.png"/><Relationship Id="rId21" Type="http://schemas.openxmlformats.org/officeDocument/2006/relationships/image" Target="../media/image894.png"/><Relationship Id="rId7" Type="http://schemas.openxmlformats.org/officeDocument/2006/relationships/image" Target="../media/image883.png"/><Relationship Id="rId12" Type="http://schemas.openxmlformats.org/officeDocument/2006/relationships/image" Target="../media/image887.png"/><Relationship Id="rId17" Type="http://schemas.openxmlformats.org/officeDocument/2006/relationships/image" Target="../media/image631.png"/><Relationship Id="rId2" Type="http://schemas.openxmlformats.org/officeDocument/2006/relationships/slide" Target="slide1.xml"/><Relationship Id="rId16" Type="http://schemas.openxmlformats.org/officeDocument/2006/relationships/image" Target="../media/image89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11" Type="http://schemas.openxmlformats.org/officeDocument/2006/relationships/image" Target="../media/image886.png"/><Relationship Id="rId24" Type="http://schemas.openxmlformats.org/officeDocument/2006/relationships/image" Target="../media/image45.png"/><Relationship Id="rId5" Type="http://schemas.openxmlformats.org/officeDocument/2006/relationships/image" Target="../media/image625.png"/><Relationship Id="rId15" Type="http://schemas.openxmlformats.org/officeDocument/2006/relationships/image" Target="../media/image889.png"/><Relationship Id="rId23" Type="http://schemas.openxmlformats.org/officeDocument/2006/relationships/image" Target="../media/image44.png"/><Relationship Id="rId10" Type="http://schemas.openxmlformats.org/officeDocument/2006/relationships/image" Target="../media/image885.png"/><Relationship Id="rId19" Type="http://schemas.openxmlformats.org/officeDocument/2006/relationships/image" Target="../media/image892.png"/><Relationship Id="rId4" Type="http://schemas.openxmlformats.org/officeDocument/2006/relationships/image" Target="../media/image624.png"/><Relationship Id="rId9" Type="http://schemas.openxmlformats.org/officeDocument/2006/relationships/image" Target="../media/image533.png"/><Relationship Id="rId14" Type="http://schemas.openxmlformats.org/officeDocument/2006/relationships/image" Target="../media/image888.png"/><Relationship Id="rId22" Type="http://schemas.openxmlformats.org/officeDocument/2006/relationships/image" Target="../media/image89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898.png"/><Relationship Id="rId3" Type="http://schemas.openxmlformats.org/officeDocument/2006/relationships/image" Target="../media/image26.png"/><Relationship Id="rId7" Type="http://schemas.openxmlformats.org/officeDocument/2006/relationships/image" Target="../media/image648.png"/><Relationship Id="rId12" Type="http://schemas.openxmlformats.org/officeDocument/2006/relationships/image" Target="../media/image8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6.png"/><Relationship Id="rId11" Type="http://schemas.openxmlformats.org/officeDocument/2006/relationships/image" Target="../media/image896.png"/><Relationship Id="rId5" Type="http://schemas.openxmlformats.org/officeDocument/2006/relationships/image" Target="../media/image641.png"/><Relationship Id="rId15" Type="http://schemas.openxmlformats.org/officeDocument/2006/relationships/image" Target="../media/image45.png"/><Relationship Id="rId10" Type="http://schemas.openxmlformats.org/officeDocument/2006/relationships/image" Target="../media/image637.png"/><Relationship Id="rId4" Type="http://schemas.openxmlformats.org/officeDocument/2006/relationships/image" Target="../media/image858.png"/><Relationship Id="rId9" Type="http://schemas.openxmlformats.org/officeDocument/2006/relationships/image" Target="../media/image568.png"/><Relationship Id="rId14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106.png"/><Relationship Id="rId9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image" Target="../media/image610.png"/><Relationship Id="rId3" Type="http://schemas.openxmlformats.org/officeDocument/2006/relationships/image" Target="../media/image26.png"/><Relationship Id="rId7" Type="http://schemas.openxmlformats.org/officeDocument/2006/relationships/image" Target="../media/image549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50.png"/><Relationship Id="rId5" Type="http://schemas.openxmlformats.org/officeDocument/2006/relationships/image" Target="../media/image869.png"/><Relationship Id="rId15" Type="http://schemas.openxmlformats.org/officeDocument/2006/relationships/image" Target="../media/image44.png"/><Relationship Id="rId10" Type="http://schemas.openxmlformats.org/officeDocument/2006/relationships/image" Target="../media/image686.png"/><Relationship Id="rId4" Type="http://schemas.openxmlformats.org/officeDocument/2006/relationships/slide" Target="slide80.xml"/><Relationship Id="rId9" Type="http://schemas.openxmlformats.org/officeDocument/2006/relationships/slide" Target="slide60.xml"/><Relationship Id="rId14" Type="http://schemas.openxmlformats.org/officeDocument/2006/relationships/image" Target="../media/image60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06.png"/><Relationship Id="rId18" Type="http://schemas.openxmlformats.org/officeDocument/2006/relationships/image" Target="../media/image751.png"/><Relationship Id="rId3" Type="http://schemas.openxmlformats.org/officeDocument/2006/relationships/image" Target="../media/image26.png"/><Relationship Id="rId21" Type="http://schemas.openxmlformats.org/officeDocument/2006/relationships/image" Target="../media/image912.png"/><Relationship Id="rId7" Type="http://schemas.openxmlformats.org/officeDocument/2006/relationships/slide" Target="slide88.xml"/><Relationship Id="rId12" Type="http://schemas.openxmlformats.org/officeDocument/2006/relationships/image" Target="../media/image905.png"/><Relationship Id="rId17" Type="http://schemas.openxmlformats.org/officeDocument/2006/relationships/image" Target="../media/image909.png"/><Relationship Id="rId2" Type="http://schemas.openxmlformats.org/officeDocument/2006/relationships/slide" Target="slide1.xml"/><Relationship Id="rId16" Type="http://schemas.openxmlformats.org/officeDocument/2006/relationships/image" Target="../media/image908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6.xml"/><Relationship Id="rId11" Type="http://schemas.openxmlformats.org/officeDocument/2006/relationships/image" Target="../media/image904.png"/><Relationship Id="rId5" Type="http://schemas.openxmlformats.org/officeDocument/2006/relationships/slide" Target="slide87.xml"/><Relationship Id="rId15" Type="http://schemas.openxmlformats.org/officeDocument/2006/relationships/image" Target="../media/image907.png"/><Relationship Id="rId23" Type="http://schemas.openxmlformats.org/officeDocument/2006/relationships/image" Target="../media/image45.png"/><Relationship Id="rId10" Type="http://schemas.openxmlformats.org/officeDocument/2006/relationships/image" Target="../media/image548.png"/><Relationship Id="rId19" Type="http://schemas.openxmlformats.org/officeDocument/2006/relationships/image" Target="../media/image910.png"/><Relationship Id="rId4" Type="http://schemas.openxmlformats.org/officeDocument/2006/relationships/image" Target="../media/image8.png"/><Relationship Id="rId9" Type="http://schemas.openxmlformats.org/officeDocument/2006/relationships/image" Target="../media/image903.png"/><Relationship Id="rId14" Type="http://schemas.openxmlformats.org/officeDocument/2006/relationships/image" Target="../media/image579.png"/><Relationship Id="rId22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26.png"/><Relationship Id="rId7" Type="http://schemas.openxmlformats.org/officeDocument/2006/relationships/image" Target="../media/image9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45.png"/><Relationship Id="rId5" Type="http://schemas.openxmlformats.org/officeDocument/2006/relationships/image" Target="../media/image913.png"/><Relationship Id="rId10" Type="http://schemas.openxmlformats.org/officeDocument/2006/relationships/image" Target="../media/image44.png"/><Relationship Id="rId4" Type="http://schemas.openxmlformats.org/officeDocument/2006/relationships/image" Target="../media/image902.png"/><Relationship Id="rId9" Type="http://schemas.openxmlformats.org/officeDocument/2006/relationships/image" Target="../media/image75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4.png"/><Relationship Id="rId3" Type="http://schemas.openxmlformats.org/officeDocument/2006/relationships/image" Target="../media/image26.png"/><Relationship Id="rId7" Type="http://schemas.openxmlformats.org/officeDocument/2006/relationships/image" Target="../media/image903.png"/><Relationship Id="rId12" Type="http://schemas.openxmlformats.org/officeDocument/2006/relationships/image" Target="../media/image5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9.png"/><Relationship Id="rId11" Type="http://schemas.openxmlformats.org/officeDocument/2006/relationships/image" Target="../media/image923.png"/><Relationship Id="rId5" Type="http://schemas.openxmlformats.org/officeDocument/2006/relationships/image" Target="../media/image918.png"/><Relationship Id="rId15" Type="http://schemas.openxmlformats.org/officeDocument/2006/relationships/image" Target="../media/image45.png"/><Relationship Id="rId10" Type="http://schemas.openxmlformats.org/officeDocument/2006/relationships/image" Target="../media/image922.png"/><Relationship Id="rId4" Type="http://schemas.openxmlformats.org/officeDocument/2006/relationships/image" Target="../media/image917.png"/><Relationship Id="rId9" Type="http://schemas.openxmlformats.org/officeDocument/2006/relationships/image" Target="../media/image921.png"/><Relationship Id="rId1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26.png"/><Relationship Id="rId18" Type="http://schemas.openxmlformats.org/officeDocument/2006/relationships/image" Target="../media/image929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920.png"/><Relationship Id="rId12" Type="http://schemas.openxmlformats.org/officeDocument/2006/relationships/image" Target="../media/image922.png"/><Relationship Id="rId17" Type="http://schemas.openxmlformats.org/officeDocument/2006/relationships/image" Target="../media/image928.png"/><Relationship Id="rId2" Type="http://schemas.openxmlformats.org/officeDocument/2006/relationships/slide" Target="slide89.xml"/><Relationship Id="rId16" Type="http://schemas.openxmlformats.org/officeDocument/2006/relationships/image" Target="../media/image92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106.png"/><Relationship Id="rId5" Type="http://schemas.openxmlformats.org/officeDocument/2006/relationships/image" Target="../media/image903.png"/><Relationship Id="rId15" Type="http://schemas.openxmlformats.org/officeDocument/2006/relationships/image" Target="../media/image921.png"/><Relationship Id="rId10" Type="http://schemas.openxmlformats.org/officeDocument/2006/relationships/image" Target="../media/image902.png"/><Relationship Id="rId19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90.png"/><Relationship Id="rId14" Type="http://schemas.openxmlformats.org/officeDocument/2006/relationships/image" Target="../media/image92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13" Type="http://schemas.openxmlformats.org/officeDocument/2006/relationships/image" Target="../media/image938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932.png"/><Relationship Id="rId12" Type="http://schemas.openxmlformats.org/officeDocument/2006/relationships/image" Target="../media/image937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11" Type="http://schemas.openxmlformats.org/officeDocument/2006/relationships/image" Target="../media/image936.png"/><Relationship Id="rId5" Type="http://schemas.openxmlformats.org/officeDocument/2006/relationships/image" Target="../media/image930.png"/><Relationship Id="rId15" Type="http://schemas.openxmlformats.org/officeDocument/2006/relationships/image" Target="../media/image940.png"/><Relationship Id="rId10" Type="http://schemas.openxmlformats.org/officeDocument/2006/relationships/image" Target="../media/image935.png"/><Relationship Id="rId4" Type="http://schemas.openxmlformats.org/officeDocument/2006/relationships/image" Target="../media/image921.png"/><Relationship Id="rId9" Type="http://schemas.openxmlformats.org/officeDocument/2006/relationships/image" Target="../media/image934.png"/><Relationship Id="rId14" Type="http://schemas.openxmlformats.org/officeDocument/2006/relationships/image" Target="../media/image9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3.png"/><Relationship Id="rId18" Type="http://schemas.openxmlformats.org/officeDocument/2006/relationships/image" Target="../media/image624.png"/><Relationship Id="rId26" Type="http://schemas.openxmlformats.org/officeDocument/2006/relationships/image" Target="../media/image44.png"/><Relationship Id="rId3" Type="http://schemas.openxmlformats.org/officeDocument/2006/relationships/slide" Target="slide91.xml"/><Relationship Id="rId21" Type="http://schemas.openxmlformats.org/officeDocument/2006/relationships/image" Target="../media/image199.png"/><Relationship Id="rId7" Type="http://schemas.openxmlformats.org/officeDocument/2006/relationships/image" Target="../media/image9.png"/><Relationship Id="rId12" Type="http://schemas.openxmlformats.org/officeDocument/2006/relationships/image" Target="../media/image942.png"/><Relationship Id="rId17" Type="http://schemas.openxmlformats.org/officeDocument/2006/relationships/image" Target="../media/image342.png"/><Relationship Id="rId25" Type="http://schemas.openxmlformats.org/officeDocument/2006/relationships/image" Target="../media/image54.png"/><Relationship Id="rId2" Type="http://schemas.openxmlformats.org/officeDocument/2006/relationships/slide" Target="slide92.xml"/><Relationship Id="rId16" Type="http://schemas.openxmlformats.org/officeDocument/2006/relationships/image" Target="../media/image106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05.png"/><Relationship Id="rId24" Type="http://schemas.openxmlformats.org/officeDocument/2006/relationships/image" Target="../media/image360.png"/><Relationship Id="rId5" Type="http://schemas.openxmlformats.org/officeDocument/2006/relationships/slide" Target="slide1.xml"/><Relationship Id="rId15" Type="http://schemas.openxmlformats.org/officeDocument/2006/relationships/image" Target="../media/image944.png"/><Relationship Id="rId23" Type="http://schemas.openxmlformats.org/officeDocument/2006/relationships/image" Target="../media/image947.png"/><Relationship Id="rId10" Type="http://schemas.openxmlformats.org/officeDocument/2006/relationships/image" Target="../media/image941.png"/><Relationship Id="rId19" Type="http://schemas.openxmlformats.org/officeDocument/2006/relationships/image" Target="../media/image945.png"/><Relationship Id="rId4" Type="http://schemas.openxmlformats.org/officeDocument/2006/relationships/slide" Target="slide93.xml"/><Relationship Id="rId9" Type="http://schemas.openxmlformats.org/officeDocument/2006/relationships/image" Target="../media/image355.png"/><Relationship Id="rId14" Type="http://schemas.openxmlformats.org/officeDocument/2006/relationships/image" Target="../media/image368.png"/><Relationship Id="rId22" Type="http://schemas.openxmlformats.org/officeDocument/2006/relationships/image" Target="../media/image200.png"/><Relationship Id="rId27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62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image" Target="../media/image950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9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3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949.png"/><Relationship Id="rId19" Type="http://schemas.openxmlformats.org/officeDocument/2006/relationships/image" Target="../media/image45.png"/><Relationship Id="rId4" Type="http://schemas.openxmlformats.org/officeDocument/2006/relationships/image" Target="../media/image941.png"/><Relationship Id="rId9" Type="http://schemas.openxmlformats.org/officeDocument/2006/relationships/image" Target="../media/image376.png"/><Relationship Id="rId14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.png"/><Relationship Id="rId13" Type="http://schemas.openxmlformats.org/officeDocument/2006/relationships/image" Target="../media/image957.png"/><Relationship Id="rId3" Type="http://schemas.openxmlformats.org/officeDocument/2006/relationships/image" Target="../media/image26.png"/><Relationship Id="rId7" Type="http://schemas.openxmlformats.org/officeDocument/2006/relationships/image" Target="../media/image953.png"/><Relationship Id="rId12" Type="http://schemas.openxmlformats.org/officeDocument/2006/relationships/image" Target="../media/image9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2.png"/><Relationship Id="rId11" Type="http://schemas.openxmlformats.org/officeDocument/2006/relationships/image" Target="../media/image631.png"/><Relationship Id="rId5" Type="http://schemas.openxmlformats.org/officeDocument/2006/relationships/image" Target="../media/image950.png"/><Relationship Id="rId15" Type="http://schemas.openxmlformats.org/officeDocument/2006/relationships/image" Target="../media/image45.png"/><Relationship Id="rId10" Type="http://schemas.openxmlformats.org/officeDocument/2006/relationships/image" Target="../media/image615.png"/><Relationship Id="rId4" Type="http://schemas.openxmlformats.org/officeDocument/2006/relationships/image" Target="../media/image54.png"/><Relationship Id="rId9" Type="http://schemas.openxmlformats.org/officeDocument/2006/relationships/image" Target="../media/image955.png"/><Relationship Id="rId1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59.png"/><Relationship Id="rId18" Type="http://schemas.openxmlformats.org/officeDocument/2006/relationships/image" Target="../media/image3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856.png"/><Relationship Id="rId12" Type="http://schemas.openxmlformats.org/officeDocument/2006/relationships/image" Target="../media/image862.png"/><Relationship Id="rId17" Type="http://schemas.openxmlformats.org/officeDocument/2006/relationships/image" Target="../media/image786.png"/><Relationship Id="rId2" Type="http://schemas.openxmlformats.org/officeDocument/2006/relationships/slide" Target="slide1.xml"/><Relationship Id="rId16" Type="http://schemas.openxmlformats.org/officeDocument/2006/relationships/image" Target="../media/image961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958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619.png"/><Relationship Id="rId19" Type="http://schemas.openxmlformats.org/officeDocument/2006/relationships/image" Target="../media/image7.png"/><Relationship Id="rId4" Type="http://schemas.openxmlformats.org/officeDocument/2006/relationships/image" Target="../media/image844.png"/><Relationship Id="rId9" Type="http://schemas.openxmlformats.org/officeDocument/2006/relationships/image" Target="../media/image133.png"/><Relationship Id="rId14" Type="http://schemas.openxmlformats.org/officeDocument/2006/relationships/image" Target="../media/image200.png"/><Relationship Id="rId2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949.png"/><Relationship Id="rId18" Type="http://schemas.openxmlformats.org/officeDocument/2006/relationships/image" Target="../media/image600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26.png"/><Relationship Id="rId12" Type="http://schemas.openxmlformats.org/officeDocument/2006/relationships/image" Target="../media/image963.png"/><Relationship Id="rId17" Type="http://schemas.openxmlformats.org/officeDocument/2006/relationships/image" Target="../media/image821.png"/><Relationship Id="rId2" Type="http://schemas.openxmlformats.org/officeDocument/2006/relationships/slide" Target="slide97.xml"/><Relationship Id="rId16" Type="http://schemas.openxmlformats.org/officeDocument/2006/relationships/image" Target="../media/image96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6.xml"/><Relationship Id="rId11" Type="http://schemas.openxmlformats.org/officeDocument/2006/relationships/image" Target="../media/image400.png"/><Relationship Id="rId5" Type="http://schemas.openxmlformats.org/officeDocument/2006/relationships/slide" Target="slide1.xml"/><Relationship Id="rId15" Type="http://schemas.openxmlformats.org/officeDocument/2006/relationships/image" Target="../media/image847.png"/><Relationship Id="rId10" Type="http://schemas.openxmlformats.org/officeDocument/2006/relationships/image" Target="../media/image60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9.xml"/><Relationship Id="rId14" Type="http://schemas.openxmlformats.org/officeDocument/2006/relationships/image" Target="../media/image964.png"/><Relationship Id="rId22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93.png"/><Relationship Id="rId12" Type="http://schemas.openxmlformats.org/officeDocument/2006/relationships/image" Target="../media/image501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99.png"/><Relationship Id="rId5" Type="http://schemas.openxmlformats.org/officeDocument/2006/relationships/image" Target="../media/image847.png"/><Relationship Id="rId15" Type="http://schemas.openxmlformats.org/officeDocument/2006/relationships/image" Target="../media/image498.png"/><Relationship Id="rId10" Type="http://schemas.openxmlformats.org/officeDocument/2006/relationships/image" Target="../media/image494.png"/><Relationship Id="rId4" Type="http://schemas.openxmlformats.org/officeDocument/2006/relationships/image" Target="../media/image600.png"/><Relationship Id="rId9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3" Type="http://schemas.openxmlformats.org/officeDocument/2006/relationships/image" Target="../media/image600.png"/><Relationship Id="rId7" Type="http://schemas.openxmlformats.org/officeDocument/2006/relationships/image" Target="../media/image9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3.png"/><Relationship Id="rId5" Type="http://schemas.openxmlformats.org/officeDocument/2006/relationships/image" Target="../media/image949.png"/><Relationship Id="rId10" Type="http://schemas.openxmlformats.org/officeDocument/2006/relationships/image" Target="../media/image45.png"/><Relationship Id="rId4" Type="http://schemas.openxmlformats.org/officeDocument/2006/relationships/image" Target="../media/image966.png"/><Relationship Id="rId9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slide" Target="slide1.xml"/><Relationship Id="rId7" Type="http://schemas.openxmlformats.org/officeDocument/2006/relationships/image" Target="../media/image963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4.png"/><Relationship Id="rId5" Type="http://schemas.openxmlformats.org/officeDocument/2006/relationships/image" Target="../media/image600.png"/><Relationship Id="rId10" Type="http://schemas.openxmlformats.org/officeDocument/2006/relationships/image" Target="../media/image971.png"/><Relationship Id="rId4" Type="http://schemas.openxmlformats.org/officeDocument/2006/relationships/image" Target="../media/image26.png"/><Relationship Id="rId9" Type="http://schemas.openxmlformats.org/officeDocument/2006/relationships/image" Target="../media/image9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5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65.png"/><Relationship Id="rId4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71.png"/><Relationship Id="rId4" Type="http://schemas.openxmlformats.org/officeDocument/2006/relationships/image" Target="../media/image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page2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0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27542</TotalTime>
  <Words>2811</Words>
  <Application>Microsoft Macintosh PowerPoint</Application>
  <PresentationFormat>On-screen Show (4:3)</PresentationFormat>
  <Paragraphs>1960</Paragraphs>
  <Slides>102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Top page2</vt:lpstr>
      <vt:lpstr>PowerPoint Presentation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Joseph</cp:lastModifiedBy>
  <cp:revision>582</cp:revision>
  <dcterms:created xsi:type="dcterms:W3CDTF">2014-11-16T21:38:59Z</dcterms:created>
  <dcterms:modified xsi:type="dcterms:W3CDTF">2019-01-15T15:02:55Z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